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使用者" initials="W使" lastIdx="1" clrIdx="0">
    <p:extLst>
      <p:ext uri="{19B8F6BF-5375-455C-9EA6-DF929625EA0E}">
        <p15:presenceInfo xmlns:p15="http://schemas.microsoft.com/office/powerpoint/2012/main" userId="Windows 使用者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1-10T11:01:24.593" idx="1">
    <p:pos x="6747" y="1177"/>
    <p:text/>
    <p:extLst>
      <p:ext uri="{C676402C-5697-4E1C-873F-D02D1690AC5C}">
        <p15:threadingInfo xmlns:p15="http://schemas.microsoft.com/office/powerpoint/2012/main" timeZoneBias="-48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E673FD-0D75-45D8-BA11-717AE30615F7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C4F98F7E-BE06-4FCC-977E-91BC30E61749}">
      <dgm:prSet phldrT="[文字]"/>
      <dgm:spPr/>
      <dgm:t>
        <a:bodyPr/>
        <a:lstStyle/>
        <a:p>
          <a:r>
            <a:rPr lang="en-US" altLang="zh-TW" dirty="0" smtClean="0">
              <a:latin typeface="文鼎中楷" panose="020B0609010101010101" pitchFamily="49" charset="-120"/>
              <a:ea typeface="文鼎中楷" panose="020B0609010101010101" pitchFamily="49" charset="-120"/>
            </a:rPr>
            <a:t>8:30</a:t>
          </a:r>
          <a:endParaRPr lang="zh-TW" altLang="en-US" dirty="0">
            <a:latin typeface="文鼎中楷" panose="020B0609010101010101" pitchFamily="49" charset="-120"/>
            <a:ea typeface="文鼎中楷" panose="020B0609010101010101" pitchFamily="49" charset="-120"/>
          </a:endParaRPr>
        </a:p>
      </dgm:t>
    </dgm:pt>
    <dgm:pt modelId="{FCD2ECBA-91EF-41EE-AE4A-CF132259742F}" type="parTrans" cxnId="{A09EF5CC-EE70-47A7-AEC0-9E897CBFD742}">
      <dgm:prSet/>
      <dgm:spPr/>
      <dgm:t>
        <a:bodyPr/>
        <a:lstStyle/>
        <a:p>
          <a:endParaRPr lang="zh-TW" altLang="en-US"/>
        </a:p>
      </dgm:t>
    </dgm:pt>
    <dgm:pt modelId="{743C51EE-7A12-44DF-A9CD-1D119BBFC013}" type="sibTrans" cxnId="{A09EF5CC-EE70-47A7-AEC0-9E897CBFD742}">
      <dgm:prSet/>
      <dgm:spPr/>
      <dgm:t>
        <a:bodyPr/>
        <a:lstStyle/>
        <a:p>
          <a:endParaRPr lang="zh-TW" altLang="en-US"/>
        </a:p>
      </dgm:t>
    </dgm:pt>
    <dgm:pt modelId="{4B302A2D-6E29-4A7A-9509-2E847E719ECF}">
      <dgm:prSet phldrT="[文字]"/>
      <dgm:spPr/>
      <dgm:t>
        <a:bodyPr/>
        <a:lstStyle/>
        <a:p>
          <a:r>
            <a:rPr lang="zh-TW" altLang="en-US" dirty="0" smtClean="0">
              <a:latin typeface="標楷體" panose="03000509000000000000" pitchFamily="65" charset="-120"/>
              <a:ea typeface="標楷體" panose="03000509000000000000" pitchFamily="65" charset="-120"/>
            </a:rPr>
            <a:t> 轉轉咖啡</a:t>
          </a:r>
          <a:endParaRPr lang="zh-TW" altLang="en-US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359A83B3-BD82-46E9-85DA-C1307C334B56}" type="parTrans" cxnId="{FB36CDFD-F69E-4DC1-8850-868D491475DE}">
      <dgm:prSet/>
      <dgm:spPr/>
      <dgm:t>
        <a:bodyPr/>
        <a:lstStyle/>
        <a:p>
          <a:endParaRPr lang="zh-TW" altLang="en-US"/>
        </a:p>
      </dgm:t>
    </dgm:pt>
    <dgm:pt modelId="{F0CEB7BE-D05C-45F9-BAEF-8C0152BCA372}" type="sibTrans" cxnId="{FB36CDFD-F69E-4DC1-8850-868D491475DE}">
      <dgm:prSet/>
      <dgm:spPr/>
      <dgm:t>
        <a:bodyPr/>
        <a:lstStyle/>
        <a:p>
          <a:endParaRPr lang="zh-TW" altLang="en-US"/>
        </a:p>
      </dgm:t>
    </dgm:pt>
    <dgm:pt modelId="{F29FC55A-A46C-465E-806E-9812878DB984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6D24A7F0-0604-4806-8A97-F70CEC5C3B20}" type="parTrans" cxnId="{CF81430E-77FA-4100-BC6C-3E4958D33214}">
      <dgm:prSet/>
      <dgm:spPr/>
      <dgm:t>
        <a:bodyPr/>
        <a:lstStyle/>
        <a:p>
          <a:endParaRPr lang="zh-TW" altLang="en-US"/>
        </a:p>
      </dgm:t>
    </dgm:pt>
    <dgm:pt modelId="{636698C5-1CD2-49A9-883D-93DFD9E24E40}" type="sibTrans" cxnId="{CF81430E-77FA-4100-BC6C-3E4958D33214}">
      <dgm:prSet/>
      <dgm:spPr/>
      <dgm:t>
        <a:bodyPr/>
        <a:lstStyle/>
        <a:p>
          <a:endParaRPr lang="zh-TW" altLang="en-US"/>
        </a:p>
      </dgm:t>
    </dgm:pt>
    <dgm:pt modelId="{2DDF2F66-F0D3-458E-97AD-9096DA8FB3FA}">
      <dgm:prSet phldrT="[文字]"/>
      <dgm:spPr/>
      <dgm:t>
        <a:bodyPr/>
        <a:lstStyle/>
        <a:p>
          <a:endParaRPr lang="zh-TW" altLang="en-US" dirty="0"/>
        </a:p>
      </dgm:t>
    </dgm:pt>
    <dgm:pt modelId="{3C0C99AD-F3FF-45EA-9DB5-8581BA2CAAB8}" type="parTrans" cxnId="{089959B6-2B9A-4284-A381-876596D7C657}">
      <dgm:prSet/>
      <dgm:spPr/>
      <dgm:t>
        <a:bodyPr/>
        <a:lstStyle/>
        <a:p>
          <a:endParaRPr lang="zh-TW" altLang="en-US"/>
        </a:p>
      </dgm:t>
    </dgm:pt>
    <dgm:pt modelId="{41EC01D1-FA22-451C-93B2-D301428B8AB0}" type="sibTrans" cxnId="{089959B6-2B9A-4284-A381-876596D7C657}">
      <dgm:prSet/>
      <dgm:spPr/>
      <dgm:t>
        <a:bodyPr/>
        <a:lstStyle/>
        <a:p>
          <a:endParaRPr lang="zh-TW" altLang="en-US"/>
        </a:p>
      </dgm:t>
    </dgm:pt>
    <dgm:pt modelId="{E046B14D-3599-4814-A248-1A9BBA29474F}" type="pres">
      <dgm:prSet presAssocID="{DDE673FD-0D75-45D8-BA11-717AE30615F7}" presName="Name0" presStyleCnt="0">
        <dgm:presLayoutVars>
          <dgm:dir/>
          <dgm:resizeHandles val="exact"/>
        </dgm:presLayoutVars>
      </dgm:prSet>
      <dgm:spPr/>
    </dgm:pt>
    <dgm:pt modelId="{4B8CF8FE-AA2C-4118-B8A1-64C85CBC154A}" type="pres">
      <dgm:prSet presAssocID="{C4F98F7E-BE06-4FCC-977E-91BC30E61749}" presName="node" presStyleLbl="node1" presStyleIdx="0" presStyleCnt="4" custLinFactNeighborX="74479" custLinFactNeighborY="-236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0E2DABB-7450-4FFD-87F7-D3D8BC28BE64}" type="pres">
      <dgm:prSet presAssocID="{743C51EE-7A12-44DF-A9CD-1D119BBFC013}" presName="sibTrans" presStyleLbl="sibTrans2D1" presStyleIdx="0" presStyleCnt="3"/>
      <dgm:spPr/>
      <dgm:t>
        <a:bodyPr/>
        <a:lstStyle/>
        <a:p>
          <a:endParaRPr lang="zh-TW" altLang="en-US"/>
        </a:p>
      </dgm:t>
    </dgm:pt>
    <dgm:pt modelId="{D65813D7-3838-48C3-96C4-AF7AE71EB2C7}" type="pres">
      <dgm:prSet presAssocID="{743C51EE-7A12-44DF-A9CD-1D119BBFC013}" presName="connectorText" presStyleLbl="sibTrans2D1" presStyleIdx="0" presStyleCnt="3"/>
      <dgm:spPr/>
      <dgm:t>
        <a:bodyPr/>
        <a:lstStyle/>
        <a:p>
          <a:endParaRPr lang="zh-TW" altLang="en-US"/>
        </a:p>
      </dgm:t>
    </dgm:pt>
    <dgm:pt modelId="{C45BBB37-C97E-44A0-B1CC-4476F6D3DD3F}" type="pres">
      <dgm:prSet presAssocID="{4B302A2D-6E29-4A7A-9509-2E847E719ECF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6CC5FCB-6194-4AFA-B8B8-48747008175F}" type="pres">
      <dgm:prSet presAssocID="{F0CEB7BE-D05C-45F9-BAEF-8C0152BCA372}" presName="sibTrans" presStyleLbl="sibTrans2D1" presStyleIdx="1" presStyleCnt="3"/>
      <dgm:spPr/>
      <dgm:t>
        <a:bodyPr/>
        <a:lstStyle/>
        <a:p>
          <a:endParaRPr lang="zh-TW" altLang="en-US"/>
        </a:p>
      </dgm:t>
    </dgm:pt>
    <dgm:pt modelId="{95F3D6C8-569E-4923-A22D-E43383A01D8D}" type="pres">
      <dgm:prSet presAssocID="{F0CEB7BE-D05C-45F9-BAEF-8C0152BCA372}" presName="connectorText" presStyleLbl="sibTrans2D1" presStyleIdx="1" presStyleCnt="3"/>
      <dgm:spPr/>
      <dgm:t>
        <a:bodyPr/>
        <a:lstStyle/>
        <a:p>
          <a:endParaRPr lang="zh-TW" altLang="en-US"/>
        </a:p>
      </dgm:t>
    </dgm:pt>
    <dgm:pt modelId="{1BA37926-F33C-430D-BBE1-BF30B17F0857}" type="pres">
      <dgm:prSet presAssocID="{F29FC55A-A46C-465E-806E-9812878DB984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DDA531A-2E93-4046-B089-1AD3BDFC51B8}" type="pres">
      <dgm:prSet presAssocID="{636698C5-1CD2-49A9-883D-93DFD9E24E40}" presName="sibTrans" presStyleLbl="sibTrans2D1" presStyleIdx="2" presStyleCnt="3"/>
      <dgm:spPr/>
      <dgm:t>
        <a:bodyPr/>
        <a:lstStyle/>
        <a:p>
          <a:endParaRPr lang="zh-TW" altLang="en-US"/>
        </a:p>
      </dgm:t>
    </dgm:pt>
    <dgm:pt modelId="{E8194301-F1CC-479B-B06C-9D2214183DB1}" type="pres">
      <dgm:prSet presAssocID="{636698C5-1CD2-49A9-883D-93DFD9E24E40}" presName="connectorText" presStyleLbl="sibTrans2D1" presStyleIdx="2" presStyleCnt="3"/>
      <dgm:spPr/>
      <dgm:t>
        <a:bodyPr/>
        <a:lstStyle/>
        <a:p>
          <a:endParaRPr lang="zh-TW" altLang="en-US"/>
        </a:p>
      </dgm:t>
    </dgm:pt>
    <dgm:pt modelId="{2244C247-5D0F-4BD8-9308-0AD312B7A34E}" type="pres">
      <dgm:prSet presAssocID="{2DDF2F66-F0D3-458E-97AD-9096DA8FB3FA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2E2C643-B8EC-4169-9504-33FDB9AFA309}" type="presOf" srcId="{743C51EE-7A12-44DF-A9CD-1D119BBFC013}" destId="{D0E2DABB-7450-4FFD-87F7-D3D8BC28BE64}" srcOrd="0" destOrd="0" presId="urn:microsoft.com/office/officeart/2005/8/layout/process1"/>
    <dgm:cxn modelId="{6D8943A5-BABD-4381-B07F-A4584434D02E}" type="presOf" srcId="{F0CEB7BE-D05C-45F9-BAEF-8C0152BCA372}" destId="{76CC5FCB-6194-4AFA-B8B8-48747008175F}" srcOrd="0" destOrd="0" presId="urn:microsoft.com/office/officeart/2005/8/layout/process1"/>
    <dgm:cxn modelId="{FF6DE304-A79F-4385-81AF-15F7922B4AC3}" type="presOf" srcId="{F29FC55A-A46C-465E-806E-9812878DB984}" destId="{1BA37926-F33C-430D-BBE1-BF30B17F0857}" srcOrd="0" destOrd="0" presId="urn:microsoft.com/office/officeart/2005/8/layout/process1"/>
    <dgm:cxn modelId="{A09EF5CC-EE70-47A7-AEC0-9E897CBFD742}" srcId="{DDE673FD-0D75-45D8-BA11-717AE30615F7}" destId="{C4F98F7E-BE06-4FCC-977E-91BC30E61749}" srcOrd="0" destOrd="0" parTransId="{FCD2ECBA-91EF-41EE-AE4A-CF132259742F}" sibTransId="{743C51EE-7A12-44DF-A9CD-1D119BBFC013}"/>
    <dgm:cxn modelId="{E2D66531-8B0E-4537-9372-638D3CB6D072}" type="presOf" srcId="{743C51EE-7A12-44DF-A9CD-1D119BBFC013}" destId="{D65813D7-3838-48C3-96C4-AF7AE71EB2C7}" srcOrd="1" destOrd="0" presId="urn:microsoft.com/office/officeart/2005/8/layout/process1"/>
    <dgm:cxn modelId="{7FCB2DE2-5882-481B-A2B8-FAF73A18F11A}" type="presOf" srcId="{F0CEB7BE-D05C-45F9-BAEF-8C0152BCA372}" destId="{95F3D6C8-569E-4923-A22D-E43383A01D8D}" srcOrd="1" destOrd="0" presId="urn:microsoft.com/office/officeart/2005/8/layout/process1"/>
    <dgm:cxn modelId="{BEB8D398-DA79-40BA-9FE9-3DB04C54BE30}" type="presOf" srcId="{4B302A2D-6E29-4A7A-9509-2E847E719ECF}" destId="{C45BBB37-C97E-44A0-B1CC-4476F6D3DD3F}" srcOrd="0" destOrd="0" presId="urn:microsoft.com/office/officeart/2005/8/layout/process1"/>
    <dgm:cxn modelId="{8442D72A-9FDD-493A-AD7E-0E3F09F8E700}" type="presOf" srcId="{636698C5-1CD2-49A9-883D-93DFD9E24E40}" destId="{E8194301-F1CC-479B-B06C-9D2214183DB1}" srcOrd="1" destOrd="0" presId="urn:microsoft.com/office/officeart/2005/8/layout/process1"/>
    <dgm:cxn modelId="{935A1DA7-D6CE-4302-8635-95231809AB68}" type="presOf" srcId="{DDE673FD-0D75-45D8-BA11-717AE30615F7}" destId="{E046B14D-3599-4814-A248-1A9BBA29474F}" srcOrd="0" destOrd="0" presId="urn:microsoft.com/office/officeart/2005/8/layout/process1"/>
    <dgm:cxn modelId="{58AE95CB-49E4-4765-AF32-3D7BAECB102A}" type="presOf" srcId="{636698C5-1CD2-49A9-883D-93DFD9E24E40}" destId="{2DDA531A-2E93-4046-B089-1AD3BDFC51B8}" srcOrd="0" destOrd="0" presId="urn:microsoft.com/office/officeart/2005/8/layout/process1"/>
    <dgm:cxn modelId="{B77B1662-CD80-413B-9C24-40F2ADE5C813}" type="presOf" srcId="{2DDF2F66-F0D3-458E-97AD-9096DA8FB3FA}" destId="{2244C247-5D0F-4BD8-9308-0AD312B7A34E}" srcOrd="0" destOrd="0" presId="urn:microsoft.com/office/officeart/2005/8/layout/process1"/>
    <dgm:cxn modelId="{FB36CDFD-F69E-4DC1-8850-868D491475DE}" srcId="{DDE673FD-0D75-45D8-BA11-717AE30615F7}" destId="{4B302A2D-6E29-4A7A-9509-2E847E719ECF}" srcOrd="1" destOrd="0" parTransId="{359A83B3-BD82-46E9-85DA-C1307C334B56}" sibTransId="{F0CEB7BE-D05C-45F9-BAEF-8C0152BCA372}"/>
    <dgm:cxn modelId="{A9DBCD8D-E816-4B50-B6BA-FD1C84B28AE8}" type="presOf" srcId="{C4F98F7E-BE06-4FCC-977E-91BC30E61749}" destId="{4B8CF8FE-AA2C-4118-B8A1-64C85CBC154A}" srcOrd="0" destOrd="0" presId="urn:microsoft.com/office/officeart/2005/8/layout/process1"/>
    <dgm:cxn modelId="{CF81430E-77FA-4100-BC6C-3E4958D33214}" srcId="{DDE673FD-0D75-45D8-BA11-717AE30615F7}" destId="{F29FC55A-A46C-465E-806E-9812878DB984}" srcOrd="2" destOrd="0" parTransId="{6D24A7F0-0604-4806-8A97-F70CEC5C3B20}" sibTransId="{636698C5-1CD2-49A9-883D-93DFD9E24E40}"/>
    <dgm:cxn modelId="{089959B6-2B9A-4284-A381-876596D7C657}" srcId="{DDE673FD-0D75-45D8-BA11-717AE30615F7}" destId="{2DDF2F66-F0D3-458E-97AD-9096DA8FB3FA}" srcOrd="3" destOrd="0" parTransId="{3C0C99AD-F3FF-45EA-9DB5-8581BA2CAAB8}" sibTransId="{41EC01D1-FA22-451C-93B2-D301428B8AB0}"/>
    <dgm:cxn modelId="{3DA562C4-F7C6-4CBD-B0CD-5505D8769F79}" type="presParOf" srcId="{E046B14D-3599-4814-A248-1A9BBA29474F}" destId="{4B8CF8FE-AA2C-4118-B8A1-64C85CBC154A}" srcOrd="0" destOrd="0" presId="urn:microsoft.com/office/officeart/2005/8/layout/process1"/>
    <dgm:cxn modelId="{FE8DE448-E06D-4F2E-8890-4C4D8F910A81}" type="presParOf" srcId="{E046B14D-3599-4814-A248-1A9BBA29474F}" destId="{D0E2DABB-7450-4FFD-87F7-D3D8BC28BE64}" srcOrd="1" destOrd="0" presId="urn:microsoft.com/office/officeart/2005/8/layout/process1"/>
    <dgm:cxn modelId="{0B42A8F2-B61D-47F9-92CC-962FEFCB10E1}" type="presParOf" srcId="{D0E2DABB-7450-4FFD-87F7-D3D8BC28BE64}" destId="{D65813D7-3838-48C3-96C4-AF7AE71EB2C7}" srcOrd="0" destOrd="0" presId="urn:microsoft.com/office/officeart/2005/8/layout/process1"/>
    <dgm:cxn modelId="{03292449-838E-4B81-905F-AAD5509005A6}" type="presParOf" srcId="{E046B14D-3599-4814-A248-1A9BBA29474F}" destId="{C45BBB37-C97E-44A0-B1CC-4476F6D3DD3F}" srcOrd="2" destOrd="0" presId="urn:microsoft.com/office/officeart/2005/8/layout/process1"/>
    <dgm:cxn modelId="{D01F36F9-EF66-4A99-9477-C71E0852C3CB}" type="presParOf" srcId="{E046B14D-3599-4814-A248-1A9BBA29474F}" destId="{76CC5FCB-6194-4AFA-B8B8-48747008175F}" srcOrd="3" destOrd="0" presId="urn:microsoft.com/office/officeart/2005/8/layout/process1"/>
    <dgm:cxn modelId="{60BDA015-C942-45D6-A7FE-A8F253EA7A2F}" type="presParOf" srcId="{76CC5FCB-6194-4AFA-B8B8-48747008175F}" destId="{95F3D6C8-569E-4923-A22D-E43383A01D8D}" srcOrd="0" destOrd="0" presId="urn:microsoft.com/office/officeart/2005/8/layout/process1"/>
    <dgm:cxn modelId="{ECE21D6A-9CA5-46F5-859A-4AD232A68761}" type="presParOf" srcId="{E046B14D-3599-4814-A248-1A9BBA29474F}" destId="{1BA37926-F33C-430D-BBE1-BF30B17F0857}" srcOrd="4" destOrd="0" presId="urn:microsoft.com/office/officeart/2005/8/layout/process1"/>
    <dgm:cxn modelId="{6E769856-A844-4678-8190-017A6453284B}" type="presParOf" srcId="{E046B14D-3599-4814-A248-1A9BBA29474F}" destId="{2DDA531A-2E93-4046-B089-1AD3BDFC51B8}" srcOrd="5" destOrd="0" presId="urn:microsoft.com/office/officeart/2005/8/layout/process1"/>
    <dgm:cxn modelId="{9984FA75-BD2C-4F82-A26C-9B4B38597C73}" type="presParOf" srcId="{2DDA531A-2E93-4046-B089-1AD3BDFC51B8}" destId="{E8194301-F1CC-479B-B06C-9D2214183DB1}" srcOrd="0" destOrd="0" presId="urn:microsoft.com/office/officeart/2005/8/layout/process1"/>
    <dgm:cxn modelId="{1534395B-AA6B-425A-AC3F-2768F3124CA8}" type="presParOf" srcId="{E046B14D-3599-4814-A248-1A9BBA29474F}" destId="{2244C247-5D0F-4BD8-9308-0AD312B7A34E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8CF8FE-AA2C-4118-B8A1-64C85CBC154A}">
      <dsp:nvSpPr>
        <dsp:cNvPr id="0" name=""/>
        <dsp:cNvSpPr/>
      </dsp:nvSpPr>
      <dsp:spPr>
        <a:xfrm>
          <a:off x="606546" y="1540874"/>
          <a:ext cx="2020453" cy="12122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>
              <a:latin typeface="文鼎中楷" panose="020B0609010101010101" pitchFamily="49" charset="-120"/>
              <a:ea typeface="文鼎中楷" panose="020B0609010101010101" pitchFamily="49" charset="-120"/>
            </a:rPr>
            <a:t>8:30</a:t>
          </a:r>
          <a:endParaRPr lang="zh-TW" altLang="en-US" sz="3000" kern="1200" dirty="0">
            <a:latin typeface="文鼎中楷" panose="020B0609010101010101" pitchFamily="49" charset="-120"/>
            <a:ea typeface="文鼎中楷" panose="020B0609010101010101" pitchFamily="49" charset="-120"/>
          </a:endParaRPr>
        </a:p>
      </dsp:txBody>
      <dsp:txXfrm>
        <a:off x="642052" y="1576380"/>
        <a:ext cx="1949441" cy="1141260"/>
      </dsp:txXfrm>
    </dsp:sp>
    <dsp:sp modelId="{D0E2DABB-7450-4FFD-87F7-D3D8BC28BE64}">
      <dsp:nvSpPr>
        <dsp:cNvPr id="0" name=""/>
        <dsp:cNvSpPr/>
      </dsp:nvSpPr>
      <dsp:spPr>
        <a:xfrm rot="44242">
          <a:off x="2678559" y="1910843"/>
          <a:ext cx="109324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2678560" y="2010846"/>
        <a:ext cx="76527" cy="300644"/>
      </dsp:txXfrm>
    </dsp:sp>
    <dsp:sp modelId="{C45BBB37-C97E-44A0-B1CC-4476F6D3DD3F}">
      <dsp:nvSpPr>
        <dsp:cNvPr id="0" name=""/>
        <dsp:cNvSpPr/>
      </dsp:nvSpPr>
      <dsp:spPr>
        <a:xfrm>
          <a:off x="2833255" y="1569532"/>
          <a:ext cx="2020453" cy="12122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 轉轉咖啡</a:t>
          </a:r>
          <a:endParaRPr lang="zh-TW" altLang="en-US" sz="30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2868761" y="1605038"/>
        <a:ext cx="1949441" cy="1141260"/>
      </dsp:txXfrm>
    </dsp:sp>
    <dsp:sp modelId="{76CC5FCB-6194-4AFA-B8B8-48747008175F}">
      <dsp:nvSpPr>
        <dsp:cNvPr id="0" name=""/>
        <dsp:cNvSpPr/>
      </dsp:nvSpPr>
      <dsp:spPr>
        <a:xfrm>
          <a:off x="5055754" y="1925132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5055754" y="2025346"/>
        <a:ext cx="299835" cy="300644"/>
      </dsp:txXfrm>
    </dsp:sp>
    <dsp:sp modelId="{1BA37926-F33C-430D-BBE1-BF30B17F0857}">
      <dsp:nvSpPr>
        <dsp:cNvPr id="0" name=""/>
        <dsp:cNvSpPr/>
      </dsp:nvSpPr>
      <dsp:spPr>
        <a:xfrm>
          <a:off x="5661890" y="1569532"/>
          <a:ext cx="2020453" cy="12122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宇宙迴旋</a:t>
          </a:r>
          <a:endParaRPr lang="zh-TW" altLang="en-US" sz="3000" kern="1200" dirty="0"/>
        </a:p>
      </dsp:txBody>
      <dsp:txXfrm>
        <a:off x="5697396" y="1605038"/>
        <a:ext cx="1949441" cy="1141260"/>
      </dsp:txXfrm>
    </dsp:sp>
    <dsp:sp modelId="{2DDA531A-2E93-4046-B089-1AD3BDFC51B8}">
      <dsp:nvSpPr>
        <dsp:cNvPr id="0" name=""/>
        <dsp:cNvSpPr/>
      </dsp:nvSpPr>
      <dsp:spPr>
        <a:xfrm>
          <a:off x="7884389" y="1925132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7884389" y="2025346"/>
        <a:ext cx="299835" cy="300644"/>
      </dsp:txXfrm>
    </dsp:sp>
    <dsp:sp modelId="{2244C247-5D0F-4BD8-9308-0AD312B7A34E}">
      <dsp:nvSpPr>
        <dsp:cNvPr id="0" name=""/>
        <dsp:cNvSpPr/>
      </dsp:nvSpPr>
      <dsp:spPr>
        <a:xfrm>
          <a:off x="8490525" y="1569532"/>
          <a:ext cx="2020453" cy="12122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3000" kern="1200" dirty="0"/>
        </a:p>
      </dsp:txBody>
      <dsp:txXfrm>
        <a:off x="8526031" y="1605038"/>
        <a:ext cx="1949441" cy="11412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DDB1C-CBB1-4697-A28D-95E87E736184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8F6-B1E6-4B42-8AE8-A0B9BCCE2F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9703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DDB1C-CBB1-4697-A28D-95E87E736184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8F6-B1E6-4B42-8AE8-A0B9BCCE2F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4691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DDB1C-CBB1-4697-A28D-95E87E736184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8F6-B1E6-4B42-8AE8-A0B9BCCE2F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2403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DDB1C-CBB1-4697-A28D-95E87E736184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8F6-B1E6-4B42-8AE8-A0B9BCCE2F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5815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DDB1C-CBB1-4697-A28D-95E87E736184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8F6-B1E6-4B42-8AE8-A0B9BCCE2F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4593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DDB1C-CBB1-4697-A28D-95E87E736184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8F6-B1E6-4B42-8AE8-A0B9BCCE2F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8671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DDB1C-CBB1-4697-A28D-95E87E736184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8F6-B1E6-4B42-8AE8-A0B9BCCE2F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708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DDB1C-CBB1-4697-A28D-95E87E736184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8F6-B1E6-4B42-8AE8-A0B9BCCE2F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1643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DDB1C-CBB1-4697-A28D-95E87E736184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8F6-B1E6-4B42-8AE8-A0B9BCCE2F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6387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DDB1C-CBB1-4697-A28D-95E87E736184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8F6-B1E6-4B42-8AE8-A0B9BCCE2F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9232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DDB1C-CBB1-4697-A28D-95E87E736184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8F6-B1E6-4B42-8AE8-A0B9BCCE2F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9675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1DDB1C-CBB1-4697-A28D-95E87E736184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91F8F6-B1E6-4B42-8AE8-A0B9BCCE2F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8762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 </a:t>
            </a:r>
            <a:r>
              <a:rPr lang="zh-TW" altLang="en-U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兒童新樂園一日遊</a:t>
            </a:r>
            <a:endParaRPr lang="zh-TW" altLang="en-US" dirty="0">
              <a:solidFill>
                <a:schemeClr val="accent5">
                  <a:lumMod val="60000"/>
                  <a:lumOff val="40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編輯</a:t>
            </a:r>
            <a:r>
              <a:rPr lang="en-US" altLang="zh-TW" dirty="0" smtClean="0"/>
              <a:t>:</a:t>
            </a:r>
            <a:r>
              <a:rPr lang="zh-TW" altLang="en-US" dirty="0" smtClean="0"/>
              <a:t>李老師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92092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行程規劃</a:t>
            </a:r>
            <a:endParaRPr lang="zh-TW" altLang="en-US" dirty="0">
              <a:solidFill>
                <a:schemeClr val="accent1">
                  <a:lumMod val="60000"/>
                  <a:lumOff val="40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678013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88393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票價</a:t>
            </a:r>
            <a:endParaRPr lang="zh-TW" altLang="en-US" dirty="0">
              <a:solidFill>
                <a:schemeClr val="accent1">
                  <a:lumMod val="60000"/>
                  <a:lumOff val="4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1832043"/>
              </p:ext>
            </p:extLst>
          </p:nvPr>
        </p:nvGraphicFramePr>
        <p:xfrm>
          <a:off x="838200" y="1690688"/>
          <a:ext cx="10330540" cy="3190716"/>
        </p:xfrm>
        <a:graphic>
          <a:graphicData uri="http://schemas.openxmlformats.org/drawingml/2006/table">
            <a:tbl>
              <a:tblPr/>
              <a:tblGrid>
                <a:gridCol w="1549581">
                  <a:extLst>
                    <a:ext uri="{9D8B030D-6E8A-4147-A177-3AD203B41FA5}">
                      <a16:colId xmlns:a16="http://schemas.microsoft.com/office/drawing/2014/main" val="1771139573"/>
                    </a:ext>
                  </a:extLst>
                </a:gridCol>
                <a:gridCol w="1549581">
                  <a:extLst>
                    <a:ext uri="{9D8B030D-6E8A-4147-A177-3AD203B41FA5}">
                      <a16:colId xmlns:a16="http://schemas.microsoft.com/office/drawing/2014/main" val="2852245814"/>
                    </a:ext>
                  </a:extLst>
                </a:gridCol>
                <a:gridCol w="1549581">
                  <a:extLst>
                    <a:ext uri="{9D8B030D-6E8A-4147-A177-3AD203B41FA5}">
                      <a16:colId xmlns:a16="http://schemas.microsoft.com/office/drawing/2014/main" val="2044710124"/>
                    </a:ext>
                  </a:extLst>
                </a:gridCol>
                <a:gridCol w="1549581">
                  <a:extLst>
                    <a:ext uri="{9D8B030D-6E8A-4147-A177-3AD203B41FA5}">
                      <a16:colId xmlns:a16="http://schemas.microsoft.com/office/drawing/2014/main" val="3908057499"/>
                    </a:ext>
                  </a:extLst>
                </a:gridCol>
                <a:gridCol w="1549581">
                  <a:extLst>
                    <a:ext uri="{9D8B030D-6E8A-4147-A177-3AD203B41FA5}">
                      <a16:colId xmlns:a16="http://schemas.microsoft.com/office/drawing/2014/main" val="1718437095"/>
                    </a:ext>
                  </a:extLst>
                </a:gridCol>
                <a:gridCol w="1549581">
                  <a:extLst>
                    <a:ext uri="{9D8B030D-6E8A-4147-A177-3AD203B41FA5}">
                      <a16:colId xmlns:a16="http://schemas.microsoft.com/office/drawing/2014/main" val="3152962130"/>
                    </a:ext>
                  </a:extLst>
                </a:gridCol>
                <a:gridCol w="1033054">
                  <a:extLst>
                    <a:ext uri="{9D8B030D-6E8A-4147-A177-3AD203B41FA5}">
                      <a16:colId xmlns:a16="http://schemas.microsoft.com/office/drawing/2014/main" val="4030541978"/>
                    </a:ext>
                  </a:extLst>
                </a:gridCol>
              </a:tblGrid>
              <a:tr h="600849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4512961"/>
                  </a:ext>
                </a:extLst>
              </a:tr>
              <a:tr h="149176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3282498"/>
                  </a:ext>
                </a:extLst>
              </a:tr>
              <a:tr h="1098104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 smtClean="0">
                          <a:effectLst/>
                        </a:rPr>
                        <a:t>)</a:t>
                      </a:r>
                    </a:p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78866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9664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  <a:endParaRPr lang="zh-TW" altLang="en-US" dirty="0"/>
          </a:p>
        </p:txBody>
      </p:sp>
      <p:pic>
        <p:nvPicPr>
          <p:cNvPr id="2050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9886" y="1868873"/>
            <a:ext cx="3461656" cy="3351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9488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小飛龍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舊有龍鳳船的改良版，以四條可愛飛龍相互追逐為主題之傾斜轉盤可</a:t>
            </a:r>
            <a:r>
              <a:rPr lang="en-US" altLang="zh-TW" dirty="0"/>
              <a:t>360</a:t>
            </a:r>
            <a:r>
              <a:rPr lang="zh-TW" altLang="en-US" dirty="0"/>
              <a:t>度旋轉，更好玩更刺激。</a:t>
            </a:r>
          </a:p>
        </p:txBody>
      </p:sp>
      <p:pic>
        <p:nvPicPr>
          <p:cNvPr id="3074" name="Picture 2" descr="小飛龍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9999" y="2495006"/>
            <a:ext cx="2817223" cy="2363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8541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8666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/>
              <a:t>:https://www.tcap.taipei/cp.aspx?n=57F1A46B66881160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969390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188</Words>
  <Application>Microsoft Office PowerPoint</Application>
  <PresentationFormat>寬螢幕</PresentationFormat>
  <Paragraphs>29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5" baseType="lpstr">
      <vt:lpstr>文鼎中楷</vt:lpstr>
      <vt:lpstr>清松手寫體2</vt:lpstr>
      <vt:lpstr>新細明體</vt:lpstr>
      <vt:lpstr>標楷體</vt:lpstr>
      <vt:lpstr>Arial</vt:lpstr>
      <vt:lpstr>Calibri</vt:lpstr>
      <vt:lpstr>Calibri Light</vt:lpstr>
      <vt:lpstr>Office 佈景主題</vt:lpstr>
      <vt:lpstr> 兒童新樂園一日遊</vt:lpstr>
      <vt:lpstr>行程規劃</vt:lpstr>
      <vt:lpstr>票價</vt:lpstr>
      <vt:lpstr>宇宙迴旋</vt:lpstr>
      <vt:lpstr>小飛龍</vt:lpstr>
      <vt:lpstr>PowerPoint 簡報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Windows 使用者</dc:creator>
  <cp:lastModifiedBy>Windows 使用者</cp:lastModifiedBy>
  <cp:revision>9</cp:revision>
  <dcterms:created xsi:type="dcterms:W3CDTF">2022-01-03T02:46:29Z</dcterms:created>
  <dcterms:modified xsi:type="dcterms:W3CDTF">2022-01-18T01:05:19Z</dcterms:modified>
</cp:coreProperties>
</file>