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9D37-86A3-4C49-ACF4-C0CE4E9DDA9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E5A4-3E7C-41BA-889B-F87A6FC621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5150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9D37-86A3-4C49-ACF4-C0CE4E9DDA9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E5A4-3E7C-41BA-889B-F87A6FC621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830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9D37-86A3-4C49-ACF4-C0CE4E9DDA9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E5A4-3E7C-41BA-889B-F87A6FC621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478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9D37-86A3-4C49-ACF4-C0CE4E9DDA9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E5A4-3E7C-41BA-889B-F87A6FC621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4334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9D37-86A3-4C49-ACF4-C0CE4E9DDA9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E5A4-3E7C-41BA-889B-F87A6FC621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395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9D37-86A3-4C49-ACF4-C0CE4E9DDA9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E5A4-3E7C-41BA-889B-F87A6FC621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396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9D37-86A3-4C49-ACF4-C0CE4E9DDA9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E5A4-3E7C-41BA-889B-F87A6FC621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3422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9D37-86A3-4C49-ACF4-C0CE4E9DDA9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E5A4-3E7C-41BA-889B-F87A6FC621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7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9D37-86A3-4C49-ACF4-C0CE4E9DDA9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E5A4-3E7C-41BA-889B-F87A6FC621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349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9D37-86A3-4C49-ACF4-C0CE4E9DDA9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E5A4-3E7C-41BA-889B-F87A6FC621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043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9D37-86A3-4C49-ACF4-C0CE4E9DDA9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BE5A4-3E7C-41BA-889B-F87A6FC621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27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39D37-86A3-4C49-ACF4-C0CE4E9DDA9F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BE5A4-3E7C-41BA-889B-F87A6FC621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4023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>
              <a:solidFill>
                <a:schemeClr val="accent1">
                  <a:lumMod val="7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>
              <a:solidFill>
                <a:srgbClr val="00B0F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6231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solidFill>
                  <a:schemeClr val="accent1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行程規劃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341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solidFill>
                  <a:srgbClr val="00B0F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票價</a:t>
            </a:r>
            <a:r>
              <a:rPr lang="en-US" altLang="zh-TW" sz="6000" dirty="0">
                <a:solidFill>
                  <a:srgbClr val="00B0F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:</a:t>
            </a:r>
            <a:endParaRPr lang="zh-TW" altLang="en-US" sz="6000" dirty="0">
              <a:solidFill>
                <a:srgbClr val="00B0F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7658297"/>
              </p:ext>
            </p:extLst>
          </p:nvPr>
        </p:nvGraphicFramePr>
        <p:xfrm>
          <a:off x="590006" y="2403565"/>
          <a:ext cx="11258007" cy="3174275"/>
        </p:xfrm>
        <a:graphic>
          <a:graphicData uri="http://schemas.openxmlformats.org/drawingml/2006/table">
            <a:tbl>
              <a:tblPr/>
              <a:tblGrid>
                <a:gridCol w="1688701">
                  <a:extLst>
                    <a:ext uri="{9D8B030D-6E8A-4147-A177-3AD203B41FA5}">
                      <a16:colId xmlns:a16="http://schemas.microsoft.com/office/drawing/2014/main" val="1889113270"/>
                    </a:ext>
                  </a:extLst>
                </a:gridCol>
                <a:gridCol w="1688701">
                  <a:extLst>
                    <a:ext uri="{9D8B030D-6E8A-4147-A177-3AD203B41FA5}">
                      <a16:colId xmlns:a16="http://schemas.microsoft.com/office/drawing/2014/main" val="1743516230"/>
                    </a:ext>
                  </a:extLst>
                </a:gridCol>
                <a:gridCol w="1688701">
                  <a:extLst>
                    <a:ext uri="{9D8B030D-6E8A-4147-A177-3AD203B41FA5}">
                      <a16:colId xmlns:a16="http://schemas.microsoft.com/office/drawing/2014/main" val="468775197"/>
                    </a:ext>
                  </a:extLst>
                </a:gridCol>
                <a:gridCol w="1688701">
                  <a:extLst>
                    <a:ext uri="{9D8B030D-6E8A-4147-A177-3AD203B41FA5}">
                      <a16:colId xmlns:a16="http://schemas.microsoft.com/office/drawing/2014/main" val="3857648042"/>
                    </a:ext>
                  </a:extLst>
                </a:gridCol>
                <a:gridCol w="1688701">
                  <a:extLst>
                    <a:ext uri="{9D8B030D-6E8A-4147-A177-3AD203B41FA5}">
                      <a16:colId xmlns:a16="http://schemas.microsoft.com/office/drawing/2014/main" val="175490523"/>
                    </a:ext>
                  </a:extLst>
                </a:gridCol>
                <a:gridCol w="1688701">
                  <a:extLst>
                    <a:ext uri="{9D8B030D-6E8A-4147-A177-3AD203B41FA5}">
                      <a16:colId xmlns:a16="http://schemas.microsoft.com/office/drawing/2014/main" val="3646213457"/>
                    </a:ext>
                  </a:extLst>
                </a:gridCol>
                <a:gridCol w="1125801">
                  <a:extLst>
                    <a:ext uri="{9D8B030D-6E8A-4147-A177-3AD203B41FA5}">
                      <a16:colId xmlns:a16="http://schemas.microsoft.com/office/drawing/2014/main" val="2094939496"/>
                    </a:ext>
                  </a:extLst>
                </a:gridCol>
              </a:tblGrid>
              <a:tr h="578956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7907229"/>
                  </a:ext>
                </a:extLst>
              </a:tr>
              <a:tr h="143740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332015"/>
                  </a:ext>
                </a:extLst>
              </a:tr>
              <a:tr h="57895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5210667"/>
                  </a:ext>
                </a:extLst>
              </a:tr>
              <a:tr h="57895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34538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52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solidFill>
                  <a:schemeClr val="accent1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739692"/>
            <a:ext cx="5181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2400" dirty="0">
                <a:solidFill>
                  <a:srgbClr val="00B0F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sz="2400" dirty="0">
                <a:solidFill>
                  <a:srgbClr val="00B0F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  <a:endParaRPr lang="zh-TW" altLang="en-US" sz="2400" dirty="0">
              <a:solidFill>
                <a:srgbClr val="00B0F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448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78188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solidFill>
                  <a:schemeClr val="accent1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轉轉咖啡杯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sz="2400" dirty="0">
                <a:solidFill>
                  <a:srgbClr val="00B0F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咖啡杯會以公轉及自轉</a:t>
            </a:r>
            <a:r>
              <a:rPr lang="en-US" altLang="zh-TW" sz="2400" dirty="0">
                <a:solidFill>
                  <a:srgbClr val="00B0F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360</a:t>
            </a:r>
            <a:r>
              <a:rPr lang="zh-TW" altLang="en-US" sz="2400" dirty="0">
                <a:solidFill>
                  <a:srgbClr val="00B0F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度旋轉，全新的彩繪外表更炫麗耀眼</a:t>
            </a:r>
            <a:r>
              <a:rPr lang="en-US" altLang="zh-TW" sz="2400" dirty="0">
                <a:solidFill>
                  <a:srgbClr val="00B0F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  <a:endParaRPr lang="zh-TW" altLang="en-US" sz="2400" dirty="0">
              <a:solidFill>
                <a:srgbClr val="00B0F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427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404314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solidFill>
                  <a:schemeClr val="accent1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資料來源</a:t>
            </a:r>
            <a:r>
              <a:rPr lang="en-US" altLang="zh-TW" sz="6000" dirty="0">
                <a:solidFill>
                  <a:schemeClr val="accent1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:</a:t>
            </a:r>
            <a:endParaRPr lang="zh-TW" altLang="en-US" sz="6000" dirty="0">
              <a:solidFill>
                <a:schemeClr val="accent1">
                  <a:lumMod val="60000"/>
                  <a:lumOff val="4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zh-TW" altLang="en-US" sz="2400" dirty="0">
              <a:solidFill>
                <a:srgbClr val="00B0F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379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157</Words>
  <Application>Microsoft Office PowerPoint</Application>
  <PresentationFormat>寬螢幕</PresentationFormat>
  <Paragraphs>23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清松手寫體2</vt:lpstr>
      <vt:lpstr>新細明體</vt:lpstr>
      <vt:lpstr>Arial</vt:lpstr>
      <vt:lpstr>Calibri</vt:lpstr>
      <vt:lpstr>Calibri Light</vt:lpstr>
      <vt:lpstr>Office 佈景主題</vt:lpstr>
      <vt:lpstr>PowerPoint 簡報</vt:lpstr>
      <vt:lpstr>行程規劃</vt:lpstr>
      <vt:lpstr>票價:</vt:lpstr>
      <vt:lpstr>宇宙迴旋</vt:lpstr>
      <vt:lpstr>轉轉咖啡杯</vt:lpstr>
      <vt:lpstr>資料來源: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2022-01-03T02:45:54Z</dcterms:created>
  <dcterms:modified xsi:type="dcterms:W3CDTF">2022-01-11T03:09:58Z</dcterms:modified>
</cp:coreProperties>
</file>