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2F3BE-3B6A-44AB-AC81-81C136454DA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8420CC-3871-4CB2-B3CA-64A0A6B633A3}">
      <dgm:prSet phldrT="[文字]" custT="1"/>
      <dgm:spPr/>
      <dgm:t>
        <a:bodyPr/>
        <a:lstStyle/>
        <a:p>
          <a:r>
            <a:rPr lang="en-US" altLang="zh-TW" sz="3600" dirty="0" smtClean="0"/>
            <a:t>6:30</a:t>
          </a:r>
          <a:r>
            <a:rPr lang="zh-TW" altLang="en-US" sz="3600" dirty="0" smtClean="0"/>
            <a:t>起床</a:t>
          </a:r>
          <a:endParaRPr lang="zh-TW" altLang="en-US" sz="3600" dirty="0"/>
        </a:p>
      </dgm:t>
    </dgm:pt>
    <dgm:pt modelId="{FB30D2F4-64F0-42CA-B52E-71C376A7B8BF}" type="parTrans" cxnId="{01B3888A-1241-4DAD-8FE1-8CFF03D1A11F}">
      <dgm:prSet/>
      <dgm:spPr/>
      <dgm:t>
        <a:bodyPr/>
        <a:lstStyle/>
        <a:p>
          <a:endParaRPr lang="zh-TW" altLang="en-US"/>
        </a:p>
      </dgm:t>
    </dgm:pt>
    <dgm:pt modelId="{6569331B-EB8F-4526-8638-427654688D05}" type="sibTrans" cxnId="{01B3888A-1241-4DAD-8FE1-8CFF03D1A11F}">
      <dgm:prSet/>
      <dgm:spPr/>
      <dgm:t>
        <a:bodyPr/>
        <a:lstStyle/>
        <a:p>
          <a:endParaRPr lang="zh-TW" altLang="en-US"/>
        </a:p>
      </dgm:t>
    </dgm:pt>
    <dgm:pt modelId="{B56842F0-CB49-4720-B7BC-69F942FF8B39}">
      <dgm:prSet phldrT="[文字]" custT="1"/>
      <dgm:spPr/>
      <dgm:t>
        <a:bodyPr/>
        <a:lstStyle/>
        <a:p>
          <a:r>
            <a:rPr lang="en-US" altLang="zh-TW" sz="3600" dirty="0" smtClean="0"/>
            <a:t>7:10</a:t>
          </a:r>
          <a:r>
            <a:rPr lang="zh-TW" altLang="en-US" sz="3600" dirty="0" smtClean="0"/>
            <a:t>到校</a:t>
          </a:r>
          <a:endParaRPr lang="zh-TW" altLang="en-US" sz="3600" dirty="0"/>
        </a:p>
      </dgm:t>
    </dgm:pt>
    <dgm:pt modelId="{448CA25F-252E-4F08-A576-4EA372E1CB8E}" type="parTrans" cxnId="{F8E04026-8E73-41DE-8176-F034BFD9D3CD}">
      <dgm:prSet/>
      <dgm:spPr/>
      <dgm:t>
        <a:bodyPr/>
        <a:lstStyle/>
        <a:p>
          <a:endParaRPr lang="zh-TW" altLang="en-US"/>
        </a:p>
      </dgm:t>
    </dgm:pt>
    <dgm:pt modelId="{4BA46040-E9EB-4E3B-B7B8-0079A86C91E0}" type="sibTrans" cxnId="{F8E04026-8E73-41DE-8176-F034BFD9D3CD}">
      <dgm:prSet/>
      <dgm:spPr/>
      <dgm:t>
        <a:bodyPr/>
        <a:lstStyle/>
        <a:p>
          <a:endParaRPr lang="zh-TW" altLang="en-US"/>
        </a:p>
      </dgm:t>
    </dgm:pt>
    <dgm:pt modelId="{D2F7AD89-BD9C-4679-BEF9-8B26A92D9CD0}">
      <dgm:prSet phldrT="[文字]" custT="1"/>
      <dgm:spPr/>
      <dgm:t>
        <a:bodyPr/>
        <a:lstStyle/>
        <a:p>
          <a:r>
            <a:rPr lang="zh-TW" altLang="en-US" sz="3600" dirty="0" smtClean="0"/>
            <a:t>旋轉咖啡杯</a:t>
          </a:r>
          <a:endParaRPr lang="zh-TW" altLang="en-US" sz="3600" dirty="0"/>
        </a:p>
      </dgm:t>
    </dgm:pt>
    <dgm:pt modelId="{8E385BF9-A885-48E6-A223-CAC23428DD52}" type="parTrans" cxnId="{3B98D119-63B7-48F4-ADEA-56B45200823A}">
      <dgm:prSet/>
      <dgm:spPr/>
      <dgm:t>
        <a:bodyPr/>
        <a:lstStyle/>
        <a:p>
          <a:endParaRPr lang="zh-TW" altLang="en-US"/>
        </a:p>
      </dgm:t>
    </dgm:pt>
    <dgm:pt modelId="{00E00E6A-FE08-4F56-B12C-1BE4341C802B}" type="sibTrans" cxnId="{3B98D119-63B7-48F4-ADEA-56B45200823A}">
      <dgm:prSet/>
      <dgm:spPr/>
      <dgm:t>
        <a:bodyPr/>
        <a:lstStyle/>
        <a:p>
          <a:endParaRPr lang="zh-TW" altLang="en-US"/>
        </a:p>
      </dgm:t>
    </dgm:pt>
    <dgm:pt modelId="{A67E8731-8EE4-4097-846B-1BF40DDC85AD}">
      <dgm:prSet phldrT="[文字]" custT="1"/>
      <dgm:spPr/>
      <dgm:t>
        <a:bodyPr/>
        <a:lstStyle/>
        <a:p>
          <a:r>
            <a:rPr lang="zh-TW" altLang="en-US" sz="3600" dirty="0" smtClean="0"/>
            <a:t>幸福碰碰車</a:t>
          </a:r>
          <a:endParaRPr lang="zh-TW" altLang="en-US" sz="3600" dirty="0"/>
        </a:p>
      </dgm:t>
    </dgm:pt>
    <dgm:pt modelId="{9412675B-BE92-4E40-82D7-78158CDAE339}" type="parTrans" cxnId="{B62F71E4-778B-4DEA-B302-166F19A7E285}">
      <dgm:prSet/>
      <dgm:spPr/>
      <dgm:t>
        <a:bodyPr/>
        <a:lstStyle/>
        <a:p>
          <a:endParaRPr lang="zh-TW" altLang="en-US"/>
        </a:p>
      </dgm:t>
    </dgm:pt>
    <dgm:pt modelId="{B5F2075D-0F31-46F7-9C96-B70AEFE17659}" type="sibTrans" cxnId="{B62F71E4-778B-4DEA-B302-166F19A7E285}">
      <dgm:prSet/>
      <dgm:spPr/>
      <dgm:t>
        <a:bodyPr/>
        <a:lstStyle/>
        <a:p>
          <a:endParaRPr lang="zh-TW" altLang="en-US"/>
        </a:p>
      </dgm:t>
    </dgm:pt>
    <dgm:pt modelId="{29DCF258-B7EC-44C8-893F-2A78167F875F}">
      <dgm:prSet phldrT="[文字]" custT="1"/>
      <dgm:spPr/>
      <dgm:t>
        <a:bodyPr/>
        <a:lstStyle/>
        <a:p>
          <a:r>
            <a:rPr lang="zh-TW" altLang="en-US" sz="3600" dirty="0" smtClean="0"/>
            <a:t>宇宙迴旋</a:t>
          </a:r>
          <a:endParaRPr lang="zh-TW" altLang="en-US" sz="3600" dirty="0"/>
        </a:p>
      </dgm:t>
    </dgm:pt>
    <dgm:pt modelId="{034E459C-D168-4A85-9DDB-9EC6B7F42E6E}" type="parTrans" cxnId="{2B940536-6A59-4B8F-B852-F66B244B8533}">
      <dgm:prSet/>
      <dgm:spPr/>
      <dgm:t>
        <a:bodyPr/>
        <a:lstStyle/>
        <a:p>
          <a:endParaRPr lang="zh-TW" altLang="en-US"/>
        </a:p>
      </dgm:t>
    </dgm:pt>
    <dgm:pt modelId="{24FE4201-CC5B-4662-A211-B8CA33454172}" type="sibTrans" cxnId="{2B940536-6A59-4B8F-B852-F66B244B8533}">
      <dgm:prSet/>
      <dgm:spPr/>
      <dgm:t>
        <a:bodyPr/>
        <a:lstStyle/>
        <a:p>
          <a:endParaRPr lang="zh-TW" altLang="en-US"/>
        </a:p>
      </dgm:t>
    </dgm:pt>
    <dgm:pt modelId="{3B63A210-F353-4E0F-90DF-A4C2675A08EA}">
      <dgm:prSet phldrT="[文字]" custT="1"/>
      <dgm:spPr/>
      <dgm:t>
        <a:bodyPr/>
        <a:lstStyle/>
        <a:p>
          <a:r>
            <a:rPr lang="en-US" altLang="zh-TW" sz="3600" dirty="0" smtClean="0"/>
            <a:t>12:00</a:t>
          </a:r>
          <a:r>
            <a:rPr lang="zh-TW" altLang="en-US" sz="3600" dirty="0" smtClean="0"/>
            <a:t>吃飯</a:t>
          </a:r>
          <a:endParaRPr lang="zh-TW" altLang="en-US" sz="3600" dirty="0"/>
        </a:p>
      </dgm:t>
    </dgm:pt>
    <dgm:pt modelId="{6CF70F4C-6A2B-475B-A4F5-15D3BB607F81}" type="parTrans" cxnId="{5743BEF2-ABD5-4341-8420-AC5B9A49EBF7}">
      <dgm:prSet/>
      <dgm:spPr/>
      <dgm:t>
        <a:bodyPr/>
        <a:lstStyle/>
        <a:p>
          <a:endParaRPr lang="zh-TW" altLang="en-US"/>
        </a:p>
      </dgm:t>
    </dgm:pt>
    <dgm:pt modelId="{F7EE252F-A85B-458D-A7D7-31CF3F5CC69C}" type="sibTrans" cxnId="{5743BEF2-ABD5-4341-8420-AC5B9A49EBF7}">
      <dgm:prSet/>
      <dgm:spPr/>
      <dgm:t>
        <a:bodyPr/>
        <a:lstStyle/>
        <a:p>
          <a:endParaRPr lang="zh-TW" altLang="en-US"/>
        </a:p>
      </dgm:t>
    </dgm:pt>
    <dgm:pt modelId="{B8A875DC-FC2F-4B07-8BDB-C073B705EB6F}">
      <dgm:prSet phldrT="[文字]" custT="1"/>
      <dgm:spPr/>
      <dgm:t>
        <a:bodyPr/>
        <a:lstStyle/>
        <a:p>
          <a:r>
            <a:rPr lang="zh-TW" altLang="en-US" sz="3600" dirty="0" smtClean="0"/>
            <a:t> 尋寶船</a:t>
          </a:r>
          <a:endParaRPr lang="zh-TW" altLang="en-US" sz="3600" dirty="0"/>
        </a:p>
      </dgm:t>
    </dgm:pt>
    <dgm:pt modelId="{1C3C6377-4088-4F13-B545-52D1CB394217}" type="parTrans" cxnId="{25B9E5A8-DBA3-4FF5-8BC3-4DDF7A82573F}">
      <dgm:prSet/>
      <dgm:spPr/>
      <dgm:t>
        <a:bodyPr/>
        <a:lstStyle/>
        <a:p>
          <a:endParaRPr lang="zh-TW" altLang="en-US"/>
        </a:p>
      </dgm:t>
    </dgm:pt>
    <dgm:pt modelId="{AFE7312A-EDC3-4957-8686-3A6CA8BCF404}" type="sibTrans" cxnId="{25B9E5A8-DBA3-4FF5-8BC3-4DDF7A82573F}">
      <dgm:prSet/>
      <dgm:spPr/>
      <dgm:t>
        <a:bodyPr/>
        <a:lstStyle/>
        <a:p>
          <a:endParaRPr lang="zh-TW" altLang="en-US"/>
        </a:p>
      </dgm:t>
    </dgm:pt>
    <dgm:pt modelId="{6675A4D6-74CA-4CD2-8557-099FC1166DB8}">
      <dgm:prSet phldrT="[文字]" custT="1"/>
      <dgm:spPr/>
      <dgm:t>
        <a:bodyPr/>
        <a:lstStyle/>
        <a:p>
          <a:r>
            <a:rPr lang="zh-TW" altLang="en-US" sz="3600" dirty="0" smtClean="0"/>
            <a:t>小飛龍</a:t>
          </a:r>
          <a:endParaRPr lang="zh-TW" altLang="en-US" sz="3600" dirty="0"/>
        </a:p>
      </dgm:t>
    </dgm:pt>
    <dgm:pt modelId="{E62AD68A-7BCB-42B6-A603-C882EDCB0D1E}" type="parTrans" cxnId="{0AD1F7A7-45D4-48C6-B5E0-E85375FE4448}">
      <dgm:prSet/>
      <dgm:spPr/>
      <dgm:t>
        <a:bodyPr/>
        <a:lstStyle/>
        <a:p>
          <a:endParaRPr lang="zh-TW" altLang="en-US"/>
        </a:p>
      </dgm:t>
    </dgm:pt>
    <dgm:pt modelId="{6B35DB73-993C-4B67-8865-78AAF75A91F2}" type="sibTrans" cxnId="{0AD1F7A7-45D4-48C6-B5E0-E85375FE4448}">
      <dgm:prSet/>
      <dgm:spPr/>
      <dgm:t>
        <a:bodyPr/>
        <a:lstStyle/>
        <a:p>
          <a:endParaRPr lang="zh-TW" altLang="en-US"/>
        </a:p>
      </dgm:t>
    </dgm:pt>
    <dgm:pt modelId="{1DBD7DD1-CD0C-4C9D-A982-FF5A131F09A4}">
      <dgm:prSet phldrT="[文字]" custT="1"/>
      <dgm:spPr/>
      <dgm:t>
        <a:bodyPr/>
        <a:lstStyle/>
        <a:p>
          <a:r>
            <a:rPr lang="en-US" altLang="zh-TW" sz="3600" dirty="0" smtClean="0"/>
            <a:t>16:</a:t>
          </a:r>
          <a:r>
            <a:rPr lang="zh-TW" altLang="en-US" sz="3600" dirty="0" smtClean="0"/>
            <a:t>回家</a:t>
          </a:r>
          <a:endParaRPr lang="zh-TW" altLang="en-US" sz="3600" dirty="0"/>
        </a:p>
      </dgm:t>
    </dgm:pt>
    <dgm:pt modelId="{749EFE10-4E4E-45CF-B7D7-89ABA390C9DA}" type="parTrans" cxnId="{38805A7B-BCC0-4552-ACD0-2ED437543275}">
      <dgm:prSet/>
      <dgm:spPr/>
      <dgm:t>
        <a:bodyPr/>
        <a:lstStyle/>
        <a:p>
          <a:endParaRPr lang="zh-TW" altLang="en-US"/>
        </a:p>
      </dgm:t>
    </dgm:pt>
    <dgm:pt modelId="{20C05526-2105-4594-A526-DBC024FBC3BE}" type="sibTrans" cxnId="{38805A7B-BCC0-4552-ACD0-2ED437543275}">
      <dgm:prSet/>
      <dgm:spPr/>
      <dgm:t>
        <a:bodyPr/>
        <a:lstStyle/>
        <a:p>
          <a:endParaRPr lang="zh-TW" altLang="en-US"/>
        </a:p>
      </dgm:t>
    </dgm:pt>
    <dgm:pt modelId="{09B3E800-0698-4324-AA88-192327D08B83}" type="pres">
      <dgm:prSet presAssocID="{4E92F3BE-3B6A-44AB-AC81-81C136454D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27BC752-6959-4BE4-AD25-F1D395BC8B8E}" type="pres">
      <dgm:prSet presAssocID="{EE8420CC-3871-4CB2-B3CA-64A0A6B633A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1DE0DA-F4E9-4F73-92CD-D71212C195E0}" type="pres">
      <dgm:prSet presAssocID="{6569331B-EB8F-4526-8638-427654688D05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432B074E-CA2C-4160-B5ED-75DC78F8CC46}" type="pres">
      <dgm:prSet presAssocID="{6569331B-EB8F-4526-8638-427654688D05}" presName="connectorText" presStyleLbl="sibTrans2D1" presStyleIdx="0" presStyleCnt="8"/>
      <dgm:spPr/>
      <dgm:t>
        <a:bodyPr/>
        <a:lstStyle/>
        <a:p>
          <a:endParaRPr lang="zh-TW" altLang="en-US"/>
        </a:p>
      </dgm:t>
    </dgm:pt>
    <dgm:pt modelId="{13B5A5E2-B15A-4080-9A7C-16F99DF1B4FB}" type="pres">
      <dgm:prSet presAssocID="{B56842F0-CB49-4720-B7BC-69F942FF8B3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324A01-999A-46E0-B268-B3456CE21A29}" type="pres">
      <dgm:prSet presAssocID="{4BA46040-E9EB-4E3B-B7B8-0079A86C91E0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B8ED9806-76E4-4413-BDFD-5D2D5A1247C8}" type="pres">
      <dgm:prSet presAssocID="{4BA46040-E9EB-4E3B-B7B8-0079A86C91E0}" presName="connectorText" presStyleLbl="sibTrans2D1" presStyleIdx="1" presStyleCnt="8"/>
      <dgm:spPr/>
      <dgm:t>
        <a:bodyPr/>
        <a:lstStyle/>
        <a:p>
          <a:endParaRPr lang="zh-TW" altLang="en-US"/>
        </a:p>
      </dgm:t>
    </dgm:pt>
    <dgm:pt modelId="{473E6464-5F86-4971-9A8B-0A4DECA563FF}" type="pres">
      <dgm:prSet presAssocID="{D2F7AD89-BD9C-4679-BEF9-8B26A92D9CD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F6E065-3AA0-4728-9328-72CFEE6ED2AD}" type="pres">
      <dgm:prSet presAssocID="{00E00E6A-FE08-4F56-B12C-1BE4341C802B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31D3FC3B-4C7F-40FE-88A2-7EA29C84B9EC}" type="pres">
      <dgm:prSet presAssocID="{00E00E6A-FE08-4F56-B12C-1BE4341C802B}" presName="connectorText" presStyleLbl="sibTrans2D1" presStyleIdx="2" presStyleCnt="8"/>
      <dgm:spPr/>
      <dgm:t>
        <a:bodyPr/>
        <a:lstStyle/>
        <a:p>
          <a:endParaRPr lang="zh-TW" altLang="en-US"/>
        </a:p>
      </dgm:t>
    </dgm:pt>
    <dgm:pt modelId="{461ABA48-85F4-4F05-9404-1CAE0D3C585D}" type="pres">
      <dgm:prSet presAssocID="{A67E8731-8EE4-4097-846B-1BF40DDC85A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44AAC9-5D20-4ABA-8107-CE31A3CD88C0}" type="pres">
      <dgm:prSet presAssocID="{B5F2075D-0F31-46F7-9C96-B70AEFE17659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890167D0-763E-4305-95B3-D9917195FF22}" type="pres">
      <dgm:prSet presAssocID="{B5F2075D-0F31-46F7-9C96-B70AEFE17659}" presName="connectorText" presStyleLbl="sibTrans2D1" presStyleIdx="3" presStyleCnt="8"/>
      <dgm:spPr/>
      <dgm:t>
        <a:bodyPr/>
        <a:lstStyle/>
        <a:p>
          <a:endParaRPr lang="zh-TW" altLang="en-US"/>
        </a:p>
      </dgm:t>
    </dgm:pt>
    <dgm:pt modelId="{EEC3D66B-4819-435B-8C91-9CCA2ED7D650}" type="pres">
      <dgm:prSet presAssocID="{29DCF258-B7EC-44C8-893F-2A78167F875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50C588-D352-430A-8E59-2A95D19C6BD8}" type="pres">
      <dgm:prSet presAssocID="{24FE4201-CC5B-4662-A211-B8CA33454172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0DA911FF-1C09-48BC-B829-75EBD00E4C5C}" type="pres">
      <dgm:prSet presAssocID="{24FE4201-CC5B-4662-A211-B8CA33454172}" presName="connectorText" presStyleLbl="sibTrans2D1" presStyleIdx="4" presStyleCnt="8"/>
      <dgm:spPr/>
      <dgm:t>
        <a:bodyPr/>
        <a:lstStyle/>
        <a:p>
          <a:endParaRPr lang="zh-TW" altLang="en-US"/>
        </a:p>
      </dgm:t>
    </dgm:pt>
    <dgm:pt modelId="{BB4EC10E-4B80-4214-9009-B74AE616E887}" type="pres">
      <dgm:prSet presAssocID="{3B63A210-F353-4E0F-90DF-A4C2675A08E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743F2F-64E8-4D85-8F30-FD131B0C23C0}" type="pres">
      <dgm:prSet presAssocID="{F7EE252F-A85B-458D-A7D7-31CF3F5CC69C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D8B0C70D-8A14-4FA1-B4A3-2243EEAFAB58}" type="pres">
      <dgm:prSet presAssocID="{F7EE252F-A85B-458D-A7D7-31CF3F5CC69C}" presName="connectorText" presStyleLbl="sibTrans2D1" presStyleIdx="5" presStyleCnt="8"/>
      <dgm:spPr/>
      <dgm:t>
        <a:bodyPr/>
        <a:lstStyle/>
        <a:p>
          <a:endParaRPr lang="zh-TW" altLang="en-US"/>
        </a:p>
      </dgm:t>
    </dgm:pt>
    <dgm:pt modelId="{FB91A9FE-775D-4220-8ACF-D8EEAA9A0616}" type="pres">
      <dgm:prSet presAssocID="{B8A875DC-FC2F-4B07-8BDB-C073B705EB6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D83007-DAC9-476D-AC5D-56A0F168CCFF}" type="pres">
      <dgm:prSet presAssocID="{AFE7312A-EDC3-4957-8686-3A6CA8BCF404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9055D168-7E43-45CD-987C-F3FA6681E360}" type="pres">
      <dgm:prSet presAssocID="{AFE7312A-EDC3-4957-8686-3A6CA8BCF404}" presName="connectorText" presStyleLbl="sibTrans2D1" presStyleIdx="6" presStyleCnt="8"/>
      <dgm:spPr/>
      <dgm:t>
        <a:bodyPr/>
        <a:lstStyle/>
        <a:p>
          <a:endParaRPr lang="zh-TW" altLang="en-US"/>
        </a:p>
      </dgm:t>
    </dgm:pt>
    <dgm:pt modelId="{EB23D449-2D7C-4955-A0D3-FE6E434A6E7B}" type="pres">
      <dgm:prSet presAssocID="{6675A4D6-74CA-4CD2-8557-099FC1166D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5BA546-D670-4AB5-9215-A0CDCFDB7638}" type="pres">
      <dgm:prSet presAssocID="{6B35DB73-993C-4B67-8865-78AAF75A91F2}" presName="sibTrans" presStyleLbl="sibTrans2D1" presStyleIdx="7" presStyleCnt="8"/>
      <dgm:spPr/>
      <dgm:t>
        <a:bodyPr/>
        <a:lstStyle/>
        <a:p>
          <a:endParaRPr lang="zh-TW" altLang="en-US"/>
        </a:p>
      </dgm:t>
    </dgm:pt>
    <dgm:pt modelId="{2F555664-13ED-4A25-AD14-48E54BF68F46}" type="pres">
      <dgm:prSet presAssocID="{6B35DB73-993C-4B67-8865-78AAF75A91F2}" presName="connectorText" presStyleLbl="sibTrans2D1" presStyleIdx="7" presStyleCnt="8"/>
      <dgm:spPr/>
      <dgm:t>
        <a:bodyPr/>
        <a:lstStyle/>
        <a:p>
          <a:endParaRPr lang="zh-TW" altLang="en-US"/>
        </a:p>
      </dgm:t>
    </dgm:pt>
    <dgm:pt modelId="{0D06D51F-A3AB-4592-9D4D-EB6D15E51FC0}" type="pres">
      <dgm:prSet presAssocID="{1DBD7DD1-CD0C-4C9D-A982-FF5A131F09A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78A69A-AA8D-4EF3-B434-281EE131BFBF}" type="presOf" srcId="{4BA46040-E9EB-4E3B-B7B8-0079A86C91E0}" destId="{1B324A01-999A-46E0-B268-B3456CE21A29}" srcOrd="0" destOrd="0" presId="urn:microsoft.com/office/officeart/2005/8/layout/process5"/>
    <dgm:cxn modelId="{25B9E5A8-DBA3-4FF5-8BC3-4DDF7A82573F}" srcId="{4E92F3BE-3B6A-44AB-AC81-81C136454DA7}" destId="{B8A875DC-FC2F-4B07-8BDB-C073B705EB6F}" srcOrd="6" destOrd="0" parTransId="{1C3C6377-4088-4F13-B545-52D1CB394217}" sibTransId="{AFE7312A-EDC3-4957-8686-3A6CA8BCF404}"/>
    <dgm:cxn modelId="{C23EBB59-2FAE-4FD2-98A4-D96CC00D2CB3}" type="presOf" srcId="{AFE7312A-EDC3-4957-8686-3A6CA8BCF404}" destId="{9055D168-7E43-45CD-987C-F3FA6681E360}" srcOrd="1" destOrd="0" presId="urn:microsoft.com/office/officeart/2005/8/layout/process5"/>
    <dgm:cxn modelId="{5B4427A4-4512-4039-BC65-140586FF527A}" type="presOf" srcId="{F7EE252F-A85B-458D-A7D7-31CF3F5CC69C}" destId="{15743F2F-64E8-4D85-8F30-FD131B0C23C0}" srcOrd="0" destOrd="0" presId="urn:microsoft.com/office/officeart/2005/8/layout/process5"/>
    <dgm:cxn modelId="{C35C5BBC-B6C7-4037-B15E-A4937C8E7012}" type="presOf" srcId="{B56842F0-CB49-4720-B7BC-69F942FF8B39}" destId="{13B5A5E2-B15A-4080-9A7C-16F99DF1B4FB}" srcOrd="0" destOrd="0" presId="urn:microsoft.com/office/officeart/2005/8/layout/process5"/>
    <dgm:cxn modelId="{E2B5172F-851C-472D-9083-6A4573017BDA}" type="presOf" srcId="{D2F7AD89-BD9C-4679-BEF9-8B26A92D9CD0}" destId="{473E6464-5F86-4971-9A8B-0A4DECA563FF}" srcOrd="0" destOrd="0" presId="urn:microsoft.com/office/officeart/2005/8/layout/process5"/>
    <dgm:cxn modelId="{38805A7B-BCC0-4552-ACD0-2ED437543275}" srcId="{4E92F3BE-3B6A-44AB-AC81-81C136454DA7}" destId="{1DBD7DD1-CD0C-4C9D-A982-FF5A131F09A4}" srcOrd="8" destOrd="0" parTransId="{749EFE10-4E4E-45CF-B7D7-89ABA390C9DA}" sibTransId="{20C05526-2105-4594-A526-DBC024FBC3BE}"/>
    <dgm:cxn modelId="{10675281-179F-4A88-AB89-3145902E052B}" type="presOf" srcId="{B5F2075D-0F31-46F7-9C96-B70AEFE17659}" destId="{890167D0-763E-4305-95B3-D9917195FF22}" srcOrd="1" destOrd="0" presId="urn:microsoft.com/office/officeart/2005/8/layout/process5"/>
    <dgm:cxn modelId="{01B3888A-1241-4DAD-8FE1-8CFF03D1A11F}" srcId="{4E92F3BE-3B6A-44AB-AC81-81C136454DA7}" destId="{EE8420CC-3871-4CB2-B3CA-64A0A6B633A3}" srcOrd="0" destOrd="0" parTransId="{FB30D2F4-64F0-42CA-B52E-71C376A7B8BF}" sibTransId="{6569331B-EB8F-4526-8638-427654688D05}"/>
    <dgm:cxn modelId="{BECA44C7-A86E-4866-BBB6-CE4C8007CBC7}" type="presOf" srcId="{1DBD7DD1-CD0C-4C9D-A982-FF5A131F09A4}" destId="{0D06D51F-A3AB-4592-9D4D-EB6D15E51FC0}" srcOrd="0" destOrd="0" presId="urn:microsoft.com/office/officeart/2005/8/layout/process5"/>
    <dgm:cxn modelId="{B9FA870F-5F36-4AB1-A395-1FCE4CBCF4BC}" type="presOf" srcId="{6B35DB73-993C-4B67-8865-78AAF75A91F2}" destId="{BE5BA546-D670-4AB5-9215-A0CDCFDB7638}" srcOrd="0" destOrd="0" presId="urn:microsoft.com/office/officeart/2005/8/layout/process5"/>
    <dgm:cxn modelId="{367E8D0F-B01F-486D-A8FF-170C1FE7F853}" type="presOf" srcId="{4BA46040-E9EB-4E3B-B7B8-0079A86C91E0}" destId="{B8ED9806-76E4-4413-BDFD-5D2D5A1247C8}" srcOrd="1" destOrd="0" presId="urn:microsoft.com/office/officeart/2005/8/layout/process5"/>
    <dgm:cxn modelId="{8DF4B401-BCFC-4602-949A-E7E2F2CDDDFC}" type="presOf" srcId="{B8A875DC-FC2F-4B07-8BDB-C073B705EB6F}" destId="{FB91A9FE-775D-4220-8ACF-D8EEAA9A0616}" srcOrd="0" destOrd="0" presId="urn:microsoft.com/office/officeart/2005/8/layout/process5"/>
    <dgm:cxn modelId="{52AF70FF-F699-4E8F-B172-ABB8A2329734}" type="presOf" srcId="{AFE7312A-EDC3-4957-8686-3A6CA8BCF404}" destId="{5CD83007-DAC9-476D-AC5D-56A0F168CCFF}" srcOrd="0" destOrd="0" presId="urn:microsoft.com/office/officeart/2005/8/layout/process5"/>
    <dgm:cxn modelId="{3AAEDEA8-57B9-407C-A0E9-6FCF48C8C3DA}" type="presOf" srcId="{00E00E6A-FE08-4F56-B12C-1BE4341C802B}" destId="{31D3FC3B-4C7F-40FE-88A2-7EA29C84B9EC}" srcOrd="1" destOrd="0" presId="urn:microsoft.com/office/officeart/2005/8/layout/process5"/>
    <dgm:cxn modelId="{EE0C3865-BEC6-4756-A4CB-0390A0CC51E9}" type="presOf" srcId="{6675A4D6-74CA-4CD2-8557-099FC1166DB8}" destId="{EB23D449-2D7C-4955-A0D3-FE6E434A6E7B}" srcOrd="0" destOrd="0" presId="urn:microsoft.com/office/officeart/2005/8/layout/process5"/>
    <dgm:cxn modelId="{20329BB7-E5CF-4784-A8FD-94B38E22BD81}" type="presOf" srcId="{F7EE252F-A85B-458D-A7D7-31CF3F5CC69C}" destId="{D8B0C70D-8A14-4FA1-B4A3-2243EEAFAB58}" srcOrd="1" destOrd="0" presId="urn:microsoft.com/office/officeart/2005/8/layout/process5"/>
    <dgm:cxn modelId="{5743BEF2-ABD5-4341-8420-AC5B9A49EBF7}" srcId="{4E92F3BE-3B6A-44AB-AC81-81C136454DA7}" destId="{3B63A210-F353-4E0F-90DF-A4C2675A08EA}" srcOrd="5" destOrd="0" parTransId="{6CF70F4C-6A2B-475B-A4F5-15D3BB607F81}" sibTransId="{F7EE252F-A85B-458D-A7D7-31CF3F5CC69C}"/>
    <dgm:cxn modelId="{F8E04026-8E73-41DE-8176-F034BFD9D3CD}" srcId="{4E92F3BE-3B6A-44AB-AC81-81C136454DA7}" destId="{B56842F0-CB49-4720-B7BC-69F942FF8B39}" srcOrd="1" destOrd="0" parTransId="{448CA25F-252E-4F08-A576-4EA372E1CB8E}" sibTransId="{4BA46040-E9EB-4E3B-B7B8-0079A86C91E0}"/>
    <dgm:cxn modelId="{2B940536-6A59-4B8F-B852-F66B244B8533}" srcId="{4E92F3BE-3B6A-44AB-AC81-81C136454DA7}" destId="{29DCF258-B7EC-44C8-893F-2A78167F875F}" srcOrd="4" destOrd="0" parTransId="{034E459C-D168-4A85-9DDB-9EC6B7F42E6E}" sibTransId="{24FE4201-CC5B-4662-A211-B8CA33454172}"/>
    <dgm:cxn modelId="{71B29BE7-FFD0-4EEE-8729-A1A65C51E2BB}" type="presOf" srcId="{3B63A210-F353-4E0F-90DF-A4C2675A08EA}" destId="{BB4EC10E-4B80-4214-9009-B74AE616E887}" srcOrd="0" destOrd="0" presId="urn:microsoft.com/office/officeart/2005/8/layout/process5"/>
    <dgm:cxn modelId="{BFCCC1DE-4325-41A9-A6C4-F0E95293349D}" type="presOf" srcId="{29DCF258-B7EC-44C8-893F-2A78167F875F}" destId="{EEC3D66B-4819-435B-8C91-9CCA2ED7D650}" srcOrd="0" destOrd="0" presId="urn:microsoft.com/office/officeart/2005/8/layout/process5"/>
    <dgm:cxn modelId="{B62F71E4-778B-4DEA-B302-166F19A7E285}" srcId="{4E92F3BE-3B6A-44AB-AC81-81C136454DA7}" destId="{A67E8731-8EE4-4097-846B-1BF40DDC85AD}" srcOrd="3" destOrd="0" parTransId="{9412675B-BE92-4E40-82D7-78158CDAE339}" sibTransId="{B5F2075D-0F31-46F7-9C96-B70AEFE17659}"/>
    <dgm:cxn modelId="{37A5A5D5-33AD-4D45-829C-87817E9BF4C3}" type="presOf" srcId="{4E92F3BE-3B6A-44AB-AC81-81C136454DA7}" destId="{09B3E800-0698-4324-AA88-192327D08B83}" srcOrd="0" destOrd="0" presId="urn:microsoft.com/office/officeart/2005/8/layout/process5"/>
    <dgm:cxn modelId="{A068BEA5-55EC-4625-A8DE-FE100087734C}" type="presOf" srcId="{24FE4201-CC5B-4662-A211-B8CA33454172}" destId="{0DA911FF-1C09-48BC-B829-75EBD00E4C5C}" srcOrd="1" destOrd="0" presId="urn:microsoft.com/office/officeart/2005/8/layout/process5"/>
    <dgm:cxn modelId="{3B98D119-63B7-48F4-ADEA-56B45200823A}" srcId="{4E92F3BE-3B6A-44AB-AC81-81C136454DA7}" destId="{D2F7AD89-BD9C-4679-BEF9-8B26A92D9CD0}" srcOrd="2" destOrd="0" parTransId="{8E385BF9-A885-48E6-A223-CAC23428DD52}" sibTransId="{00E00E6A-FE08-4F56-B12C-1BE4341C802B}"/>
    <dgm:cxn modelId="{44A29671-9673-44C0-876F-DEF8F099CAB2}" type="presOf" srcId="{6569331B-EB8F-4526-8638-427654688D05}" destId="{C71DE0DA-F4E9-4F73-92CD-D71212C195E0}" srcOrd="0" destOrd="0" presId="urn:microsoft.com/office/officeart/2005/8/layout/process5"/>
    <dgm:cxn modelId="{A965772C-B3C6-46B8-8D0D-2C113C4FE2C2}" type="presOf" srcId="{24FE4201-CC5B-4662-A211-B8CA33454172}" destId="{1850C588-D352-430A-8E59-2A95D19C6BD8}" srcOrd="0" destOrd="0" presId="urn:microsoft.com/office/officeart/2005/8/layout/process5"/>
    <dgm:cxn modelId="{BFBA1357-ECF2-4D0B-B96E-EECDC51A1C75}" type="presOf" srcId="{6569331B-EB8F-4526-8638-427654688D05}" destId="{432B074E-CA2C-4160-B5ED-75DC78F8CC46}" srcOrd="1" destOrd="0" presId="urn:microsoft.com/office/officeart/2005/8/layout/process5"/>
    <dgm:cxn modelId="{0AD1F7A7-45D4-48C6-B5E0-E85375FE4448}" srcId="{4E92F3BE-3B6A-44AB-AC81-81C136454DA7}" destId="{6675A4D6-74CA-4CD2-8557-099FC1166DB8}" srcOrd="7" destOrd="0" parTransId="{E62AD68A-7BCB-42B6-A603-C882EDCB0D1E}" sibTransId="{6B35DB73-993C-4B67-8865-78AAF75A91F2}"/>
    <dgm:cxn modelId="{183C63F7-9A98-48A9-B411-C5E851694C01}" type="presOf" srcId="{B5F2075D-0F31-46F7-9C96-B70AEFE17659}" destId="{0544AAC9-5D20-4ABA-8107-CE31A3CD88C0}" srcOrd="0" destOrd="0" presId="urn:microsoft.com/office/officeart/2005/8/layout/process5"/>
    <dgm:cxn modelId="{A98A7781-1562-4A05-9177-DDF4B711DDD2}" type="presOf" srcId="{6B35DB73-993C-4B67-8865-78AAF75A91F2}" destId="{2F555664-13ED-4A25-AD14-48E54BF68F46}" srcOrd="1" destOrd="0" presId="urn:microsoft.com/office/officeart/2005/8/layout/process5"/>
    <dgm:cxn modelId="{BD57871F-183A-4FE0-B3AD-4A5A57AF237C}" type="presOf" srcId="{00E00E6A-FE08-4F56-B12C-1BE4341C802B}" destId="{71F6E065-3AA0-4728-9328-72CFEE6ED2AD}" srcOrd="0" destOrd="0" presId="urn:microsoft.com/office/officeart/2005/8/layout/process5"/>
    <dgm:cxn modelId="{A5667686-B9A5-428A-A075-2D19DD035FAF}" type="presOf" srcId="{A67E8731-8EE4-4097-846B-1BF40DDC85AD}" destId="{461ABA48-85F4-4F05-9404-1CAE0D3C585D}" srcOrd="0" destOrd="0" presId="urn:microsoft.com/office/officeart/2005/8/layout/process5"/>
    <dgm:cxn modelId="{6683514C-11FA-4644-9527-16A911A4BC6C}" type="presOf" srcId="{EE8420CC-3871-4CB2-B3CA-64A0A6B633A3}" destId="{427BC752-6959-4BE4-AD25-F1D395BC8B8E}" srcOrd="0" destOrd="0" presId="urn:microsoft.com/office/officeart/2005/8/layout/process5"/>
    <dgm:cxn modelId="{7B572C12-6DA0-4F1A-84CF-AD0183E7296B}" type="presParOf" srcId="{09B3E800-0698-4324-AA88-192327D08B83}" destId="{427BC752-6959-4BE4-AD25-F1D395BC8B8E}" srcOrd="0" destOrd="0" presId="urn:microsoft.com/office/officeart/2005/8/layout/process5"/>
    <dgm:cxn modelId="{AA5E8DBF-75CC-48F7-AFE2-D6E20890E96D}" type="presParOf" srcId="{09B3E800-0698-4324-AA88-192327D08B83}" destId="{C71DE0DA-F4E9-4F73-92CD-D71212C195E0}" srcOrd="1" destOrd="0" presId="urn:microsoft.com/office/officeart/2005/8/layout/process5"/>
    <dgm:cxn modelId="{FE1273E5-D4C3-4F2B-BBD0-8DD7E2205614}" type="presParOf" srcId="{C71DE0DA-F4E9-4F73-92CD-D71212C195E0}" destId="{432B074E-CA2C-4160-B5ED-75DC78F8CC46}" srcOrd="0" destOrd="0" presId="urn:microsoft.com/office/officeart/2005/8/layout/process5"/>
    <dgm:cxn modelId="{58ACA839-75E1-49F7-A180-287FF621CC64}" type="presParOf" srcId="{09B3E800-0698-4324-AA88-192327D08B83}" destId="{13B5A5E2-B15A-4080-9A7C-16F99DF1B4FB}" srcOrd="2" destOrd="0" presId="urn:microsoft.com/office/officeart/2005/8/layout/process5"/>
    <dgm:cxn modelId="{AC5ADB75-7863-4752-90C0-7AE5508A0D5D}" type="presParOf" srcId="{09B3E800-0698-4324-AA88-192327D08B83}" destId="{1B324A01-999A-46E0-B268-B3456CE21A29}" srcOrd="3" destOrd="0" presId="urn:microsoft.com/office/officeart/2005/8/layout/process5"/>
    <dgm:cxn modelId="{E714C70D-2FC7-48EE-9A48-BE61D9E312BA}" type="presParOf" srcId="{1B324A01-999A-46E0-B268-B3456CE21A29}" destId="{B8ED9806-76E4-4413-BDFD-5D2D5A1247C8}" srcOrd="0" destOrd="0" presId="urn:microsoft.com/office/officeart/2005/8/layout/process5"/>
    <dgm:cxn modelId="{C9FE97FA-379B-498E-96AC-0E4A55F267F2}" type="presParOf" srcId="{09B3E800-0698-4324-AA88-192327D08B83}" destId="{473E6464-5F86-4971-9A8B-0A4DECA563FF}" srcOrd="4" destOrd="0" presId="urn:microsoft.com/office/officeart/2005/8/layout/process5"/>
    <dgm:cxn modelId="{C61971D2-3F2B-4E3C-AD37-21B559973229}" type="presParOf" srcId="{09B3E800-0698-4324-AA88-192327D08B83}" destId="{71F6E065-3AA0-4728-9328-72CFEE6ED2AD}" srcOrd="5" destOrd="0" presId="urn:microsoft.com/office/officeart/2005/8/layout/process5"/>
    <dgm:cxn modelId="{EE6665A5-E200-4C03-B28A-E3B547B93CEF}" type="presParOf" srcId="{71F6E065-3AA0-4728-9328-72CFEE6ED2AD}" destId="{31D3FC3B-4C7F-40FE-88A2-7EA29C84B9EC}" srcOrd="0" destOrd="0" presId="urn:microsoft.com/office/officeart/2005/8/layout/process5"/>
    <dgm:cxn modelId="{E972B2F4-6233-49F7-A61C-9F3ED7B83A24}" type="presParOf" srcId="{09B3E800-0698-4324-AA88-192327D08B83}" destId="{461ABA48-85F4-4F05-9404-1CAE0D3C585D}" srcOrd="6" destOrd="0" presId="urn:microsoft.com/office/officeart/2005/8/layout/process5"/>
    <dgm:cxn modelId="{52937FBB-9CEC-4AAA-A3A6-7070F5ED55BA}" type="presParOf" srcId="{09B3E800-0698-4324-AA88-192327D08B83}" destId="{0544AAC9-5D20-4ABA-8107-CE31A3CD88C0}" srcOrd="7" destOrd="0" presId="urn:microsoft.com/office/officeart/2005/8/layout/process5"/>
    <dgm:cxn modelId="{E154A016-5F5A-48BA-B63E-8D5208E2F4DE}" type="presParOf" srcId="{0544AAC9-5D20-4ABA-8107-CE31A3CD88C0}" destId="{890167D0-763E-4305-95B3-D9917195FF22}" srcOrd="0" destOrd="0" presId="urn:microsoft.com/office/officeart/2005/8/layout/process5"/>
    <dgm:cxn modelId="{B7C6DFAB-EAF2-4EC9-9433-DB33BFF9F569}" type="presParOf" srcId="{09B3E800-0698-4324-AA88-192327D08B83}" destId="{EEC3D66B-4819-435B-8C91-9CCA2ED7D650}" srcOrd="8" destOrd="0" presId="urn:microsoft.com/office/officeart/2005/8/layout/process5"/>
    <dgm:cxn modelId="{81A6EDF7-F38F-44FD-ABED-C512C19CFC8E}" type="presParOf" srcId="{09B3E800-0698-4324-AA88-192327D08B83}" destId="{1850C588-D352-430A-8E59-2A95D19C6BD8}" srcOrd="9" destOrd="0" presId="urn:microsoft.com/office/officeart/2005/8/layout/process5"/>
    <dgm:cxn modelId="{D273BFD3-BDC0-412C-A39D-955504AFBE9D}" type="presParOf" srcId="{1850C588-D352-430A-8E59-2A95D19C6BD8}" destId="{0DA911FF-1C09-48BC-B829-75EBD00E4C5C}" srcOrd="0" destOrd="0" presId="urn:microsoft.com/office/officeart/2005/8/layout/process5"/>
    <dgm:cxn modelId="{BA789B40-ECA7-4263-A261-AE1F29B920F3}" type="presParOf" srcId="{09B3E800-0698-4324-AA88-192327D08B83}" destId="{BB4EC10E-4B80-4214-9009-B74AE616E887}" srcOrd="10" destOrd="0" presId="urn:microsoft.com/office/officeart/2005/8/layout/process5"/>
    <dgm:cxn modelId="{182CDCB6-6530-493F-BF8C-C57DDCC75FC5}" type="presParOf" srcId="{09B3E800-0698-4324-AA88-192327D08B83}" destId="{15743F2F-64E8-4D85-8F30-FD131B0C23C0}" srcOrd="11" destOrd="0" presId="urn:microsoft.com/office/officeart/2005/8/layout/process5"/>
    <dgm:cxn modelId="{378D380F-6F61-4A8D-BF73-62AECC2632D5}" type="presParOf" srcId="{15743F2F-64E8-4D85-8F30-FD131B0C23C0}" destId="{D8B0C70D-8A14-4FA1-B4A3-2243EEAFAB58}" srcOrd="0" destOrd="0" presId="urn:microsoft.com/office/officeart/2005/8/layout/process5"/>
    <dgm:cxn modelId="{D2666371-D9F1-4F68-BE15-41D2B8864C4E}" type="presParOf" srcId="{09B3E800-0698-4324-AA88-192327D08B83}" destId="{FB91A9FE-775D-4220-8ACF-D8EEAA9A0616}" srcOrd="12" destOrd="0" presId="urn:microsoft.com/office/officeart/2005/8/layout/process5"/>
    <dgm:cxn modelId="{8FD201F8-3A46-4209-AEFD-61EE768261AC}" type="presParOf" srcId="{09B3E800-0698-4324-AA88-192327D08B83}" destId="{5CD83007-DAC9-476D-AC5D-56A0F168CCFF}" srcOrd="13" destOrd="0" presId="urn:microsoft.com/office/officeart/2005/8/layout/process5"/>
    <dgm:cxn modelId="{4EC6C6DA-6C37-469E-8CEE-54A4ED34B5B9}" type="presParOf" srcId="{5CD83007-DAC9-476D-AC5D-56A0F168CCFF}" destId="{9055D168-7E43-45CD-987C-F3FA6681E360}" srcOrd="0" destOrd="0" presId="urn:microsoft.com/office/officeart/2005/8/layout/process5"/>
    <dgm:cxn modelId="{70B9DAA0-24EA-4EBD-8AE1-33D7195280FC}" type="presParOf" srcId="{09B3E800-0698-4324-AA88-192327D08B83}" destId="{EB23D449-2D7C-4955-A0D3-FE6E434A6E7B}" srcOrd="14" destOrd="0" presId="urn:microsoft.com/office/officeart/2005/8/layout/process5"/>
    <dgm:cxn modelId="{03258FEE-7C21-4ABA-980B-CC7673801F3D}" type="presParOf" srcId="{09B3E800-0698-4324-AA88-192327D08B83}" destId="{BE5BA546-D670-4AB5-9215-A0CDCFDB7638}" srcOrd="15" destOrd="0" presId="urn:microsoft.com/office/officeart/2005/8/layout/process5"/>
    <dgm:cxn modelId="{48CD783D-42EB-46A9-8259-261DAD7A2C16}" type="presParOf" srcId="{BE5BA546-D670-4AB5-9215-A0CDCFDB7638}" destId="{2F555664-13ED-4A25-AD14-48E54BF68F46}" srcOrd="0" destOrd="0" presId="urn:microsoft.com/office/officeart/2005/8/layout/process5"/>
    <dgm:cxn modelId="{2C01B954-16E1-419D-8FB7-08BAD9E13243}" type="presParOf" srcId="{09B3E800-0698-4324-AA88-192327D08B83}" destId="{0D06D51F-A3AB-4592-9D4D-EB6D15E51FC0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BC752-6959-4BE4-AD25-F1D395BC8B8E}">
      <dsp:nvSpPr>
        <dsp:cNvPr id="0" name=""/>
        <dsp:cNvSpPr/>
      </dsp:nvSpPr>
      <dsp:spPr>
        <a:xfrm>
          <a:off x="4688" y="496292"/>
          <a:ext cx="1453306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6:30</a:t>
          </a:r>
          <a:r>
            <a:rPr lang="zh-TW" altLang="en-US" sz="3600" kern="1200" dirty="0" smtClean="0"/>
            <a:t>起床</a:t>
          </a:r>
          <a:endParaRPr lang="zh-TW" altLang="en-US" sz="3600" kern="1200" dirty="0"/>
        </a:p>
      </dsp:txBody>
      <dsp:txXfrm>
        <a:off x="30228" y="521832"/>
        <a:ext cx="1402226" cy="820903"/>
      </dsp:txXfrm>
    </dsp:sp>
    <dsp:sp modelId="{C71DE0DA-F4E9-4F73-92CD-D71212C195E0}">
      <dsp:nvSpPr>
        <dsp:cNvPr id="0" name=""/>
        <dsp:cNvSpPr/>
      </dsp:nvSpPr>
      <dsp:spPr>
        <a:xfrm>
          <a:off x="1585885" y="752074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585885" y="824158"/>
        <a:ext cx="215671" cy="216252"/>
      </dsp:txXfrm>
    </dsp:sp>
    <dsp:sp modelId="{13B5A5E2-B15A-4080-9A7C-16F99DF1B4FB}">
      <dsp:nvSpPr>
        <dsp:cNvPr id="0" name=""/>
        <dsp:cNvSpPr/>
      </dsp:nvSpPr>
      <dsp:spPr>
        <a:xfrm>
          <a:off x="2039317" y="496292"/>
          <a:ext cx="1453306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7:10</a:t>
          </a:r>
          <a:r>
            <a:rPr lang="zh-TW" altLang="en-US" sz="3600" kern="1200" dirty="0" smtClean="0"/>
            <a:t>到校</a:t>
          </a:r>
          <a:endParaRPr lang="zh-TW" altLang="en-US" sz="3600" kern="1200" dirty="0"/>
        </a:p>
      </dsp:txBody>
      <dsp:txXfrm>
        <a:off x="2064857" y="521832"/>
        <a:ext cx="1402226" cy="820903"/>
      </dsp:txXfrm>
    </dsp:sp>
    <dsp:sp modelId="{1B324A01-999A-46E0-B268-B3456CE21A29}">
      <dsp:nvSpPr>
        <dsp:cNvPr id="0" name=""/>
        <dsp:cNvSpPr/>
      </dsp:nvSpPr>
      <dsp:spPr>
        <a:xfrm>
          <a:off x="3620515" y="752074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3620515" y="824158"/>
        <a:ext cx="215671" cy="216252"/>
      </dsp:txXfrm>
    </dsp:sp>
    <dsp:sp modelId="{473E6464-5F86-4971-9A8B-0A4DECA563FF}">
      <dsp:nvSpPr>
        <dsp:cNvPr id="0" name=""/>
        <dsp:cNvSpPr/>
      </dsp:nvSpPr>
      <dsp:spPr>
        <a:xfrm>
          <a:off x="4073946" y="496292"/>
          <a:ext cx="1453306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旋轉咖啡杯</a:t>
          </a:r>
          <a:endParaRPr lang="zh-TW" altLang="en-US" sz="3600" kern="1200" dirty="0"/>
        </a:p>
      </dsp:txBody>
      <dsp:txXfrm>
        <a:off x="4099486" y="521832"/>
        <a:ext cx="1402226" cy="820903"/>
      </dsp:txXfrm>
    </dsp:sp>
    <dsp:sp modelId="{71F6E065-3AA0-4728-9328-72CFEE6ED2AD}">
      <dsp:nvSpPr>
        <dsp:cNvPr id="0" name=""/>
        <dsp:cNvSpPr/>
      </dsp:nvSpPr>
      <dsp:spPr>
        <a:xfrm>
          <a:off x="5655144" y="752074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5655144" y="824158"/>
        <a:ext cx="215671" cy="216252"/>
      </dsp:txXfrm>
    </dsp:sp>
    <dsp:sp modelId="{461ABA48-85F4-4F05-9404-1CAE0D3C585D}">
      <dsp:nvSpPr>
        <dsp:cNvPr id="0" name=""/>
        <dsp:cNvSpPr/>
      </dsp:nvSpPr>
      <dsp:spPr>
        <a:xfrm>
          <a:off x="6108575" y="496292"/>
          <a:ext cx="1453306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幸福碰碰車</a:t>
          </a:r>
          <a:endParaRPr lang="zh-TW" altLang="en-US" sz="3600" kern="1200" dirty="0"/>
        </a:p>
      </dsp:txBody>
      <dsp:txXfrm>
        <a:off x="6134115" y="521832"/>
        <a:ext cx="1402226" cy="820903"/>
      </dsp:txXfrm>
    </dsp:sp>
    <dsp:sp modelId="{0544AAC9-5D20-4ABA-8107-CE31A3CD88C0}">
      <dsp:nvSpPr>
        <dsp:cNvPr id="0" name=""/>
        <dsp:cNvSpPr/>
      </dsp:nvSpPr>
      <dsp:spPr>
        <a:xfrm>
          <a:off x="7689773" y="752074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7689773" y="824158"/>
        <a:ext cx="215671" cy="216252"/>
      </dsp:txXfrm>
    </dsp:sp>
    <dsp:sp modelId="{EEC3D66B-4819-435B-8C91-9CCA2ED7D650}">
      <dsp:nvSpPr>
        <dsp:cNvPr id="0" name=""/>
        <dsp:cNvSpPr/>
      </dsp:nvSpPr>
      <dsp:spPr>
        <a:xfrm>
          <a:off x="8143205" y="496292"/>
          <a:ext cx="1453306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宇宙迴旋</a:t>
          </a:r>
          <a:endParaRPr lang="zh-TW" altLang="en-US" sz="3600" kern="1200" dirty="0"/>
        </a:p>
      </dsp:txBody>
      <dsp:txXfrm>
        <a:off x="8168745" y="521832"/>
        <a:ext cx="1402226" cy="820903"/>
      </dsp:txXfrm>
    </dsp:sp>
    <dsp:sp modelId="{1850C588-D352-430A-8E59-2A95D19C6BD8}">
      <dsp:nvSpPr>
        <dsp:cNvPr id="0" name=""/>
        <dsp:cNvSpPr/>
      </dsp:nvSpPr>
      <dsp:spPr>
        <a:xfrm rot="5400000">
          <a:off x="8715808" y="1470007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8761733" y="1496166"/>
        <a:ext cx="216252" cy="215671"/>
      </dsp:txXfrm>
    </dsp:sp>
    <dsp:sp modelId="{BB4EC10E-4B80-4214-9009-B74AE616E887}">
      <dsp:nvSpPr>
        <dsp:cNvPr id="0" name=""/>
        <dsp:cNvSpPr/>
      </dsp:nvSpPr>
      <dsp:spPr>
        <a:xfrm>
          <a:off x="8143205" y="1949598"/>
          <a:ext cx="1453306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12:00</a:t>
          </a:r>
          <a:r>
            <a:rPr lang="zh-TW" altLang="en-US" sz="3600" kern="1200" dirty="0" smtClean="0"/>
            <a:t>吃飯</a:t>
          </a:r>
          <a:endParaRPr lang="zh-TW" altLang="en-US" sz="3600" kern="1200" dirty="0"/>
        </a:p>
      </dsp:txBody>
      <dsp:txXfrm>
        <a:off x="8168745" y="1975138"/>
        <a:ext cx="1402226" cy="820903"/>
      </dsp:txXfrm>
    </dsp:sp>
    <dsp:sp modelId="{15743F2F-64E8-4D85-8F30-FD131B0C23C0}">
      <dsp:nvSpPr>
        <dsp:cNvPr id="0" name=""/>
        <dsp:cNvSpPr/>
      </dsp:nvSpPr>
      <dsp:spPr>
        <a:xfrm rot="10800000">
          <a:off x="7707213" y="2205380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10800000">
        <a:off x="7799643" y="2277464"/>
        <a:ext cx="215671" cy="216252"/>
      </dsp:txXfrm>
    </dsp:sp>
    <dsp:sp modelId="{FB91A9FE-775D-4220-8ACF-D8EEAA9A0616}">
      <dsp:nvSpPr>
        <dsp:cNvPr id="0" name=""/>
        <dsp:cNvSpPr/>
      </dsp:nvSpPr>
      <dsp:spPr>
        <a:xfrm>
          <a:off x="6108575" y="1949598"/>
          <a:ext cx="1453306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 尋寶船</a:t>
          </a:r>
          <a:endParaRPr lang="zh-TW" altLang="en-US" sz="3600" kern="1200" dirty="0"/>
        </a:p>
      </dsp:txBody>
      <dsp:txXfrm>
        <a:off x="6134115" y="1975138"/>
        <a:ext cx="1402226" cy="820903"/>
      </dsp:txXfrm>
    </dsp:sp>
    <dsp:sp modelId="{5CD83007-DAC9-476D-AC5D-56A0F168CCFF}">
      <dsp:nvSpPr>
        <dsp:cNvPr id="0" name=""/>
        <dsp:cNvSpPr/>
      </dsp:nvSpPr>
      <dsp:spPr>
        <a:xfrm rot="10800000">
          <a:off x="5672583" y="2205380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10800000">
        <a:off x="5765013" y="2277464"/>
        <a:ext cx="215671" cy="216252"/>
      </dsp:txXfrm>
    </dsp:sp>
    <dsp:sp modelId="{EB23D449-2D7C-4955-A0D3-FE6E434A6E7B}">
      <dsp:nvSpPr>
        <dsp:cNvPr id="0" name=""/>
        <dsp:cNvSpPr/>
      </dsp:nvSpPr>
      <dsp:spPr>
        <a:xfrm>
          <a:off x="4073946" y="1949598"/>
          <a:ext cx="1453306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小飛龍</a:t>
          </a:r>
          <a:endParaRPr lang="zh-TW" altLang="en-US" sz="3600" kern="1200" dirty="0"/>
        </a:p>
      </dsp:txBody>
      <dsp:txXfrm>
        <a:off x="4099486" y="1975138"/>
        <a:ext cx="1402226" cy="820903"/>
      </dsp:txXfrm>
    </dsp:sp>
    <dsp:sp modelId="{BE5BA546-D670-4AB5-9215-A0CDCFDB7638}">
      <dsp:nvSpPr>
        <dsp:cNvPr id="0" name=""/>
        <dsp:cNvSpPr/>
      </dsp:nvSpPr>
      <dsp:spPr>
        <a:xfrm rot="10800000">
          <a:off x="3637954" y="2205380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10800000">
        <a:off x="3730384" y="2277464"/>
        <a:ext cx="215671" cy="216252"/>
      </dsp:txXfrm>
    </dsp:sp>
    <dsp:sp modelId="{0D06D51F-A3AB-4592-9D4D-EB6D15E51FC0}">
      <dsp:nvSpPr>
        <dsp:cNvPr id="0" name=""/>
        <dsp:cNvSpPr/>
      </dsp:nvSpPr>
      <dsp:spPr>
        <a:xfrm>
          <a:off x="2039317" y="1949598"/>
          <a:ext cx="1453306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16:</a:t>
          </a:r>
          <a:r>
            <a:rPr lang="zh-TW" altLang="en-US" sz="3600" kern="1200" dirty="0" smtClean="0"/>
            <a:t>回家</a:t>
          </a:r>
          <a:endParaRPr lang="zh-TW" altLang="en-US" sz="3600" kern="1200" dirty="0"/>
        </a:p>
      </dsp:txBody>
      <dsp:txXfrm>
        <a:off x="2064857" y="1975138"/>
        <a:ext cx="1402226" cy="82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2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06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00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532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989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59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255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38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97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46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9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66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29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4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45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14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3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357338-1A5C-4BF2-BF16-04CE7868D74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828892-02CB-4AAA-8D28-EAA5A9A69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50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eda8BhREe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  <a:latin typeface="文鼎中行書" panose="020B0609010101010101" pitchFamily="49" charset="-120"/>
                <a:ea typeface="文鼎中行書" panose="020B0609010101010101" pitchFamily="49" charset="-120"/>
              </a:rPr>
              <a:t>兒童新樂園一日遊</a:t>
            </a:r>
            <a:endParaRPr lang="zh-TW" altLang="en-US" dirty="0">
              <a:solidFill>
                <a:srgbClr val="00B0F0"/>
              </a:solidFill>
              <a:latin typeface="文鼎中行書" panose="020B0609010101010101" pitchFamily="49" charset="-120"/>
              <a:ea typeface="文鼎中行書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規劃</a:t>
            </a:r>
            <a:r>
              <a:rPr lang="en-US" altLang="zh-TW" dirty="0" smtClean="0">
                <a:solidFill>
                  <a:srgbClr val="00B0F0"/>
                </a:solidFill>
              </a:rPr>
              <a:t>:</a:t>
            </a:r>
            <a:r>
              <a:rPr lang="zh-TW" altLang="en-US" dirty="0" smtClean="0">
                <a:solidFill>
                  <a:srgbClr val="00B0F0"/>
                </a:solidFill>
              </a:rPr>
              <a:t>李幸穎老師</a:t>
            </a:r>
            <a:endParaRPr lang="zh-TW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4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行程規劃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54379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68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zh-TW" altLang="en-US" sz="4000" b="1" dirty="0" smtClean="0">
                <a:solidFill>
                  <a:srgbClr val="00000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票價</a:t>
            </a:r>
            <a:r>
              <a:rPr lang="en-US" altLang="zh-TW" sz="4000" b="1" dirty="0" smtClean="0">
                <a:solidFill>
                  <a:srgbClr val="00000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:</a:t>
            </a:r>
            <a:endParaRPr lang="zh-TW" altLang="en-US" sz="4000" dirty="0"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19814"/>
              </p:ext>
            </p:extLst>
          </p:nvPr>
        </p:nvGraphicFramePr>
        <p:xfrm>
          <a:off x="535578" y="2207623"/>
          <a:ext cx="10923814" cy="3095897"/>
        </p:xfrm>
        <a:graphic>
          <a:graphicData uri="http://schemas.openxmlformats.org/drawingml/2006/table">
            <a:tbl>
              <a:tblPr/>
              <a:tblGrid>
                <a:gridCol w="790594">
                  <a:extLst>
                    <a:ext uri="{9D8B030D-6E8A-4147-A177-3AD203B41FA5}">
                      <a16:colId xmlns:a16="http://schemas.microsoft.com/office/drawing/2014/main" val="1044368158"/>
                    </a:ext>
                  </a:extLst>
                </a:gridCol>
                <a:gridCol w="855325">
                  <a:extLst>
                    <a:ext uri="{9D8B030D-6E8A-4147-A177-3AD203B41FA5}">
                      <a16:colId xmlns:a16="http://schemas.microsoft.com/office/drawing/2014/main" val="3323569891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998265100"/>
                    </a:ext>
                  </a:extLst>
                </a:gridCol>
                <a:gridCol w="1345475">
                  <a:extLst>
                    <a:ext uri="{9D8B030D-6E8A-4147-A177-3AD203B41FA5}">
                      <a16:colId xmlns:a16="http://schemas.microsoft.com/office/drawing/2014/main" val="2449094159"/>
                    </a:ext>
                  </a:extLst>
                </a:gridCol>
                <a:gridCol w="1776548">
                  <a:extLst>
                    <a:ext uri="{9D8B030D-6E8A-4147-A177-3AD203B41FA5}">
                      <a16:colId xmlns:a16="http://schemas.microsoft.com/office/drawing/2014/main" val="1674163020"/>
                    </a:ext>
                  </a:extLst>
                </a:gridCol>
                <a:gridCol w="2547257">
                  <a:extLst>
                    <a:ext uri="{9D8B030D-6E8A-4147-A177-3AD203B41FA5}">
                      <a16:colId xmlns:a16="http://schemas.microsoft.com/office/drawing/2014/main" val="1049699225"/>
                    </a:ext>
                  </a:extLst>
                </a:gridCol>
                <a:gridCol w="2903221">
                  <a:extLst>
                    <a:ext uri="{9D8B030D-6E8A-4147-A177-3AD203B41FA5}">
                      <a16:colId xmlns:a16="http://schemas.microsoft.com/office/drawing/2014/main" val="2669802882"/>
                    </a:ext>
                  </a:extLst>
                </a:gridCol>
              </a:tblGrid>
              <a:tr h="1102264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200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sz="1200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sz="1200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sz="1200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sz="1200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sz="12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sz="1200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sz="1200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sz="1200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sz="12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sz="1200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075390"/>
                  </a:ext>
                </a:extLst>
              </a:tr>
              <a:tr h="5567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  <a:b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sz="1200" b="0" dirty="0">
                          <a:solidFill>
                            <a:srgbClr val="343434"/>
                          </a:solidFill>
                          <a:effectLst/>
                        </a:rPr>
                        <a:t>(5</a:t>
                      </a:r>
                      <a: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sz="1200" b="0" dirty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  <a:b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sz="1200" b="0" dirty="0">
                          <a:solidFill>
                            <a:srgbClr val="343434"/>
                          </a:solidFill>
                          <a:effectLst/>
                        </a:rPr>
                        <a:t>(7</a:t>
                      </a:r>
                      <a:r>
                        <a:rPr lang="zh-TW" altLang="en-US" sz="1200" b="0" dirty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sz="1200" b="0" dirty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291658"/>
                  </a:ext>
                </a:extLst>
              </a:tr>
              <a:tr h="29654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sz="1200">
                          <a:effectLst/>
                        </a:rPr>
                        <a:t>票價</a:t>
                      </a:r>
                      <a:br>
                        <a:rPr lang="zh-TW" altLang="en-US" sz="1200">
                          <a:effectLst/>
                        </a:rPr>
                      </a:br>
                      <a:r>
                        <a:rPr lang="en-US" altLang="zh-TW" sz="1200">
                          <a:effectLst/>
                        </a:rPr>
                        <a:t>(</a:t>
                      </a:r>
                      <a:r>
                        <a:rPr lang="zh-TW" altLang="en-US" sz="1200">
                          <a:effectLst/>
                        </a:rPr>
                        <a:t>元，含稅</a:t>
                      </a:r>
                      <a:r>
                        <a:rPr lang="en-US" altLang="zh-TW" sz="1200">
                          <a:effectLst/>
                        </a:rPr>
                        <a:t>)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200">
                          <a:effectLst/>
                        </a:rPr>
                        <a:t>30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200" dirty="0">
                          <a:effectLst/>
                        </a:rPr>
                        <a:t>15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200">
                          <a:effectLst/>
                        </a:rPr>
                        <a:t>30</a:t>
                      </a:r>
                      <a:r>
                        <a:rPr lang="zh-TW" altLang="en-US" sz="1200">
                          <a:effectLst/>
                        </a:rPr>
                        <a:t>人</a:t>
                      </a:r>
                      <a:br>
                        <a:rPr lang="zh-TW" altLang="en-US" sz="1200">
                          <a:effectLst/>
                        </a:rPr>
                      </a:br>
                      <a:r>
                        <a:rPr lang="zh-TW" altLang="en-US" sz="1200">
                          <a:effectLst/>
                        </a:rPr>
                        <a:t>以上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200">
                          <a:effectLst/>
                        </a:rPr>
                        <a:t>30 (7</a:t>
                      </a:r>
                      <a:r>
                        <a:rPr lang="zh-TW" altLang="en-US" sz="1200">
                          <a:effectLst/>
                        </a:rPr>
                        <a:t>項</a:t>
                      </a:r>
                      <a:r>
                        <a:rPr lang="en-US" altLang="zh-TW" sz="1200">
                          <a:effectLst/>
                        </a:rPr>
                        <a:t>)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200">
                          <a:effectLst/>
                        </a:rPr>
                        <a:t>50-80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200">
                          <a:effectLst/>
                        </a:rPr>
                        <a:t>50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395722"/>
                  </a:ext>
                </a:extLst>
              </a:tr>
              <a:tr h="11403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200" dirty="0">
                          <a:effectLst/>
                        </a:rPr>
                        <a:t>20 (8</a:t>
                      </a:r>
                      <a:r>
                        <a:rPr lang="zh-TW" altLang="en-US" sz="1200" dirty="0">
                          <a:effectLst/>
                        </a:rPr>
                        <a:t>項</a:t>
                      </a:r>
                      <a:r>
                        <a:rPr lang="en-US" altLang="zh-TW" sz="1200" dirty="0">
                          <a:effectLst/>
                        </a:rPr>
                        <a:t>)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37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77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魔法星際飛車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以科幻造型的雲霄飛車，迴旋於軌道上體驗刺激的速度感。</a:t>
            </a:r>
          </a:p>
        </p:txBody>
      </p:sp>
      <p:pic>
        <p:nvPicPr>
          <p:cNvPr id="2050" name="Picture 2" descr="魔法星際飛車(雲霄飛車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54" y="2220685"/>
            <a:ext cx="4349932" cy="39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7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尋寶船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仿木造古戰船的造型，以左右擺盪凌空飛渡，體驗離心力的刺激感。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074" name="Picture 2" descr="尋寶船(海盜船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59" y="2011681"/>
            <a:ext cx="3762103" cy="28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2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72141" y="1112761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b="1" dirty="0"/>
              <a:t>兒童新樂園微</a:t>
            </a:r>
            <a:r>
              <a:rPr lang="zh-TW" altLang="en-US" b="1" dirty="0" smtClean="0"/>
              <a:t>電影</a:t>
            </a:r>
            <a:endParaRPr lang="zh-TW" altLang="en-US" dirty="0"/>
          </a:p>
        </p:txBody>
      </p:sp>
      <p:pic>
        <p:nvPicPr>
          <p:cNvPr id="3" name="Keda8BhRE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8514" y="2612571"/>
            <a:ext cx="6048103" cy="35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兒童新樂園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https://www.tcap.taipei/cp.aspx?n=57F1A46B66881160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9795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184</Words>
  <Application>Microsoft Office PowerPoint</Application>
  <PresentationFormat>寬螢幕</PresentationFormat>
  <Paragraphs>37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文鼎中行書</vt:lpstr>
      <vt:lpstr>文鼎古印體</vt:lpstr>
      <vt:lpstr>微軟正黑體</vt:lpstr>
      <vt:lpstr>新細明體</vt:lpstr>
      <vt:lpstr>Arial</vt:lpstr>
      <vt:lpstr>Garamond</vt:lpstr>
      <vt:lpstr>有機</vt:lpstr>
      <vt:lpstr>兒童新樂園一日遊</vt:lpstr>
      <vt:lpstr>行程規劃</vt:lpstr>
      <vt:lpstr> 票價:</vt:lpstr>
      <vt:lpstr>魔法星際飛車</vt:lpstr>
      <vt:lpstr>尋寶船</vt:lpstr>
      <vt:lpstr>兒童新樂園微電影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9</cp:revision>
  <dcterms:created xsi:type="dcterms:W3CDTF">2022-01-03T02:46:26Z</dcterms:created>
  <dcterms:modified xsi:type="dcterms:W3CDTF">2022-01-18T01:05:46Z</dcterms:modified>
</cp:coreProperties>
</file>