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4B674B-D3A4-4E60-A07E-5EEFE2C2B643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6C6660F-63F4-4E51-B6D6-8C7E840BF952}">
      <dgm:prSet phldrT="[文字]"/>
      <dgm:spPr/>
      <dgm:t>
        <a:bodyPr/>
        <a:lstStyle/>
        <a:p>
          <a:r>
            <a:rPr lang="en-US" altLang="zh-TW" dirty="0" smtClean="0"/>
            <a:t>7:30</a:t>
          </a:r>
          <a:r>
            <a:rPr lang="zh-TW" altLang="en-US" dirty="0" smtClean="0"/>
            <a:t>起床</a:t>
          </a:r>
          <a:endParaRPr lang="en-US" altLang="zh-TW" dirty="0" smtClean="0"/>
        </a:p>
      </dgm:t>
    </dgm:pt>
    <dgm:pt modelId="{796E713A-4B70-4551-B911-7DD95A0756B3}" type="parTrans" cxnId="{786F0DEA-6A30-4580-B5F1-238DC3BBCD4E}">
      <dgm:prSet/>
      <dgm:spPr/>
      <dgm:t>
        <a:bodyPr/>
        <a:lstStyle/>
        <a:p>
          <a:endParaRPr lang="zh-TW" altLang="en-US"/>
        </a:p>
      </dgm:t>
    </dgm:pt>
    <dgm:pt modelId="{EF0DA65C-4B21-4C9A-A4F3-015753ED0476}" type="sibTrans" cxnId="{786F0DEA-6A30-4580-B5F1-238DC3BBCD4E}">
      <dgm:prSet/>
      <dgm:spPr/>
      <dgm:t>
        <a:bodyPr/>
        <a:lstStyle/>
        <a:p>
          <a:endParaRPr lang="zh-TW" altLang="en-US"/>
        </a:p>
      </dgm:t>
    </dgm:pt>
    <dgm:pt modelId="{3A31238E-C11A-4F65-AFC0-86D474A34E26}">
      <dgm:prSet phldrT="[文字]"/>
      <dgm:spPr/>
      <dgm:t>
        <a:bodyPr/>
        <a:lstStyle/>
        <a:p>
          <a:r>
            <a:rPr lang="zh-TW" altLang="en-US" dirty="0" smtClean="0"/>
            <a:t>到兒童新樂園</a:t>
          </a:r>
          <a:endParaRPr lang="zh-TW" altLang="en-US" dirty="0"/>
        </a:p>
      </dgm:t>
    </dgm:pt>
    <dgm:pt modelId="{F9773C38-44DC-402B-9AE7-17B5D0253A43}" type="parTrans" cxnId="{00FC91F5-96C8-440F-B628-D3E35F4AE405}">
      <dgm:prSet/>
      <dgm:spPr/>
      <dgm:t>
        <a:bodyPr/>
        <a:lstStyle/>
        <a:p>
          <a:endParaRPr lang="zh-TW" altLang="en-US"/>
        </a:p>
      </dgm:t>
    </dgm:pt>
    <dgm:pt modelId="{D50DC70F-C091-4D0B-AFF8-E45CC368F32A}" type="sibTrans" cxnId="{00FC91F5-96C8-440F-B628-D3E35F4AE405}">
      <dgm:prSet/>
      <dgm:spPr/>
      <dgm:t>
        <a:bodyPr/>
        <a:lstStyle/>
        <a:p>
          <a:endParaRPr lang="zh-TW" altLang="en-US"/>
        </a:p>
      </dgm:t>
    </dgm:pt>
    <dgm:pt modelId="{8ED10AD0-EE73-4D53-805D-7B4E08679575}">
      <dgm:prSet phldrT="[文字]"/>
      <dgm:spPr/>
      <dgm:t>
        <a:bodyPr/>
        <a:lstStyle/>
        <a:p>
          <a:r>
            <a:rPr lang="zh-TW" altLang="en-US" dirty="0" smtClean="0"/>
            <a:t>買一日票</a:t>
          </a:r>
          <a:endParaRPr lang="zh-TW" altLang="en-US" dirty="0"/>
        </a:p>
      </dgm:t>
    </dgm:pt>
    <dgm:pt modelId="{A600F13F-CF38-4235-9A05-CC7CCEF2A8A7}" type="parTrans" cxnId="{473E8999-BD84-4325-978A-2A0CBAD0AB8C}">
      <dgm:prSet/>
      <dgm:spPr/>
      <dgm:t>
        <a:bodyPr/>
        <a:lstStyle/>
        <a:p>
          <a:endParaRPr lang="zh-TW" altLang="en-US"/>
        </a:p>
      </dgm:t>
    </dgm:pt>
    <dgm:pt modelId="{EBBCC23F-6EF4-48C7-8A6A-BCA20BB33EFB}" type="sibTrans" cxnId="{473E8999-BD84-4325-978A-2A0CBAD0AB8C}">
      <dgm:prSet/>
      <dgm:spPr/>
      <dgm:t>
        <a:bodyPr/>
        <a:lstStyle/>
        <a:p>
          <a:endParaRPr lang="zh-TW" altLang="en-US"/>
        </a:p>
      </dgm:t>
    </dgm:pt>
    <dgm:pt modelId="{6F12B91F-CAA3-42ED-8BA9-95F8B7BCFBAE}">
      <dgm:prSet phldrT="[文字]"/>
      <dgm:spPr/>
      <dgm:t>
        <a:bodyPr/>
        <a:lstStyle/>
        <a:p>
          <a:r>
            <a:rPr lang="zh-TW" altLang="en-US" dirty="0" smtClean="0"/>
            <a:t>該開始玩啦</a:t>
          </a:r>
          <a:endParaRPr lang="zh-TW" altLang="en-US" dirty="0"/>
        </a:p>
      </dgm:t>
    </dgm:pt>
    <dgm:pt modelId="{DE459A61-BCB0-4177-915F-31921D3EC3D0}" type="parTrans" cxnId="{633E76E3-1E02-4DDB-81C5-F2BB5DA45266}">
      <dgm:prSet/>
      <dgm:spPr/>
      <dgm:t>
        <a:bodyPr/>
        <a:lstStyle/>
        <a:p>
          <a:endParaRPr lang="zh-TW" altLang="en-US"/>
        </a:p>
      </dgm:t>
    </dgm:pt>
    <dgm:pt modelId="{EAFF1156-F27A-4A25-9FA4-6EADAA6CA8FF}" type="sibTrans" cxnId="{633E76E3-1E02-4DDB-81C5-F2BB5DA45266}">
      <dgm:prSet/>
      <dgm:spPr/>
      <dgm:t>
        <a:bodyPr/>
        <a:lstStyle/>
        <a:p>
          <a:endParaRPr lang="zh-TW" altLang="en-US"/>
        </a:p>
      </dgm:t>
    </dgm:pt>
    <dgm:pt modelId="{E1514F21-E25B-45B3-9D4F-DA1B5133C8C8}">
      <dgm:prSet phldrT="[文字]"/>
      <dgm:spPr/>
      <dgm:t>
        <a:bodyPr/>
        <a:lstStyle/>
        <a:p>
          <a:r>
            <a:rPr lang="zh-TW" altLang="en-US" dirty="0" smtClean="0"/>
            <a:t>先玩</a:t>
          </a:r>
          <a:endParaRPr lang="zh-TW" altLang="en-US" dirty="0"/>
        </a:p>
      </dgm:t>
    </dgm:pt>
    <dgm:pt modelId="{5E7F24F6-DDBB-42F7-ACBF-733C6BFA2179}" type="parTrans" cxnId="{D1BC9A58-42BD-4CF8-9951-814C72FD7551}">
      <dgm:prSet/>
      <dgm:spPr/>
      <dgm:t>
        <a:bodyPr/>
        <a:lstStyle/>
        <a:p>
          <a:endParaRPr lang="zh-TW" altLang="en-US"/>
        </a:p>
      </dgm:t>
    </dgm:pt>
    <dgm:pt modelId="{E11DEB8F-E869-4BA5-8D9E-1D60EF389693}" type="sibTrans" cxnId="{D1BC9A58-42BD-4CF8-9951-814C72FD7551}">
      <dgm:prSet/>
      <dgm:spPr/>
      <dgm:t>
        <a:bodyPr/>
        <a:lstStyle/>
        <a:p>
          <a:endParaRPr lang="zh-TW" altLang="en-US"/>
        </a:p>
      </dgm:t>
    </dgm:pt>
    <dgm:pt modelId="{D80815F7-523E-458D-8261-04F51E031795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911023D0-CF5F-40F0-A732-D817E57F4CFF}" type="parTrans" cxnId="{4F45F5EF-F881-4A9A-B57C-B6285F34F4A6}">
      <dgm:prSet/>
      <dgm:spPr/>
      <dgm:t>
        <a:bodyPr/>
        <a:lstStyle/>
        <a:p>
          <a:endParaRPr lang="zh-TW" altLang="en-US"/>
        </a:p>
      </dgm:t>
    </dgm:pt>
    <dgm:pt modelId="{1BA00B6F-CF3D-42E2-938A-197E5FA7E341}" type="sibTrans" cxnId="{4F45F5EF-F881-4A9A-B57C-B6285F34F4A6}">
      <dgm:prSet/>
      <dgm:spPr/>
      <dgm:t>
        <a:bodyPr/>
        <a:lstStyle/>
        <a:p>
          <a:endParaRPr lang="zh-TW" altLang="en-US"/>
        </a:p>
      </dgm:t>
    </dgm:pt>
    <dgm:pt modelId="{8B47B573-396F-4D97-AE07-E81C801208EB}">
      <dgm:prSet phldrT="[文字]"/>
      <dgm:spPr/>
      <dgm:t>
        <a:bodyPr/>
        <a:lstStyle/>
        <a:p>
          <a:r>
            <a:rPr lang="zh-TW" altLang="en-US" dirty="0" smtClean="0"/>
            <a:t>然後玩</a:t>
          </a:r>
          <a:endParaRPr lang="zh-TW" altLang="en-US" dirty="0"/>
        </a:p>
      </dgm:t>
    </dgm:pt>
    <dgm:pt modelId="{0A438FA5-0377-4830-A8DC-B60BC893F8CD}" type="parTrans" cxnId="{8E92707A-32C0-4C6E-A719-95D0BF973780}">
      <dgm:prSet/>
      <dgm:spPr/>
      <dgm:t>
        <a:bodyPr/>
        <a:lstStyle/>
        <a:p>
          <a:endParaRPr lang="zh-TW" altLang="en-US"/>
        </a:p>
      </dgm:t>
    </dgm:pt>
    <dgm:pt modelId="{0B974033-D55F-47AC-8DF8-814793AA5547}" type="sibTrans" cxnId="{8E92707A-32C0-4C6E-A719-95D0BF973780}">
      <dgm:prSet/>
      <dgm:spPr/>
      <dgm:t>
        <a:bodyPr/>
        <a:lstStyle/>
        <a:p>
          <a:endParaRPr lang="zh-TW" altLang="en-US"/>
        </a:p>
      </dgm:t>
    </dgm:pt>
    <dgm:pt modelId="{BE22BE5E-A467-4F78-ABFA-9EA1D265460E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A4062BE3-CBDC-4506-80D9-BDC533F31C2B}" type="parTrans" cxnId="{D7210A95-D02C-43EA-9A9B-0B62F022ACA5}">
      <dgm:prSet/>
      <dgm:spPr/>
      <dgm:t>
        <a:bodyPr/>
        <a:lstStyle/>
        <a:p>
          <a:endParaRPr lang="zh-TW" altLang="en-US"/>
        </a:p>
      </dgm:t>
    </dgm:pt>
    <dgm:pt modelId="{F0C5F7FA-EB51-445D-81F4-478F4DEB4785}" type="sibTrans" cxnId="{D7210A95-D02C-43EA-9A9B-0B62F022ACA5}">
      <dgm:prSet/>
      <dgm:spPr/>
      <dgm:t>
        <a:bodyPr/>
        <a:lstStyle/>
        <a:p>
          <a:endParaRPr lang="zh-TW" altLang="en-US"/>
        </a:p>
      </dgm:t>
    </dgm:pt>
    <dgm:pt modelId="{6E7AF69D-C965-4257-9DC4-653105CAFBC7}">
      <dgm:prSet phldrT="[文字]"/>
      <dgm:spPr/>
      <dgm:t>
        <a:bodyPr/>
        <a:lstStyle/>
        <a:p>
          <a:r>
            <a:rPr lang="zh-TW" altLang="en-US" dirty="0" smtClean="0"/>
            <a:t>回家摟</a:t>
          </a:r>
          <a:endParaRPr lang="zh-TW" altLang="en-US" dirty="0"/>
        </a:p>
      </dgm:t>
    </dgm:pt>
    <dgm:pt modelId="{13B5DBB2-281A-4574-B0AD-A7C3BC633187}" type="parTrans" cxnId="{6FC72976-407B-441C-A2D0-8B233128115E}">
      <dgm:prSet/>
      <dgm:spPr/>
      <dgm:t>
        <a:bodyPr/>
        <a:lstStyle/>
        <a:p>
          <a:endParaRPr lang="zh-TW" altLang="en-US"/>
        </a:p>
      </dgm:t>
    </dgm:pt>
    <dgm:pt modelId="{95C3161D-AB21-40E0-B201-08EB2CCF88F8}" type="sibTrans" cxnId="{6FC72976-407B-441C-A2D0-8B233128115E}">
      <dgm:prSet/>
      <dgm:spPr/>
      <dgm:t>
        <a:bodyPr/>
        <a:lstStyle/>
        <a:p>
          <a:endParaRPr lang="zh-TW" altLang="en-US"/>
        </a:p>
      </dgm:t>
    </dgm:pt>
    <dgm:pt modelId="{F3041EC6-5388-44C5-821E-997967A4C745}" type="pres">
      <dgm:prSet presAssocID="{504B674B-D3A4-4E60-A07E-5EEFE2C2B64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4A55E89-23BC-4D52-9CA5-C5FA82871CA5}" type="pres">
      <dgm:prSet presAssocID="{46C6660F-63F4-4E51-B6D6-8C7E840BF952}" presName="compNode" presStyleCnt="0"/>
      <dgm:spPr/>
    </dgm:pt>
    <dgm:pt modelId="{FBFB2F35-0223-4BAB-9F1D-70C22BFEA2D3}" type="pres">
      <dgm:prSet presAssocID="{46C6660F-63F4-4E51-B6D6-8C7E840BF952}" presName="dummyConnPt" presStyleCnt="0"/>
      <dgm:spPr/>
    </dgm:pt>
    <dgm:pt modelId="{6C2BC3B0-A073-40DC-87B9-A1771563CAAB}" type="pres">
      <dgm:prSet presAssocID="{46C6660F-63F4-4E51-B6D6-8C7E840BF952}" presName="node" presStyleLbl="node1" presStyleIdx="0" presStyleCnt="9" custScaleX="106840" custScaleY="109998" custLinFactNeighborX="3726" custLinFactNeighborY="-113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0FD19E-BE07-4D56-A226-3ABB268B0318}" type="pres">
      <dgm:prSet presAssocID="{EF0DA65C-4B21-4C9A-A4F3-015753ED0476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11FE39B6-7456-4F24-95F5-7107EC34953B}" type="pres">
      <dgm:prSet presAssocID="{3A31238E-C11A-4F65-AFC0-86D474A34E26}" presName="compNode" presStyleCnt="0"/>
      <dgm:spPr/>
    </dgm:pt>
    <dgm:pt modelId="{55DD9B56-35DC-4D00-B75F-3DE44B34587B}" type="pres">
      <dgm:prSet presAssocID="{3A31238E-C11A-4F65-AFC0-86D474A34E26}" presName="dummyConnPt" presStyleCnt="0"/>
      <dgm:spPr/>
    </dgm:pt>
    <dgm:pt modelId="{7CD4F98F-77F6-45B7-BBE3-F1245420B376}" type="pres">
      <dgm:prSet presAssocID="{3A31238E-C11A-4F65-AFC0-86D474A34E26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37013A-1365-45FD-9501-14F6AD0B9594}" type="pres">
      <dgm:prSet presAssocID="{D50DC70F-C091-4D0B-AFF8-E45CC368F32A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D300991F-F3E6-489A-8159-3387AA46F182}" type="pres">
      <dgm:prSet presAssocID="{8ED10AD0-EE73-4D53-805D-7B4E08679575}" presName="compNode" presStyleCnt="0"/>
      <dgm:spPr/>
    </dgm:pt>
    <dgm:pt modelId="{36D538B9-4B81-4201-8DCF-AEB1569B608B}" type="pres">
      <dgm:prSet presAssocID="{8ED10AD0-EE73-4D53-805D-7B4E08679575}" presName="dummyConnPt" presStyleCnt="0"/>
      <dgm:spPr/>
    </dgm:pt>
    <dgm:pt modelId="{3AE49409-8B6B-4882-AC71-22A14257DA46}" type="pres">
      <dgm:prSet presAssocID="{8ED10AD0-EE73-4D53-805D-7B4E0867957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C965A6-181A-40B7-B997-4A118E283F9F}" type="pres">
      <dgm:prSet presAssocID="{EBBCC23F-6EF4-48C7-8A6A-BCA20BB33EFB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CB1293A2-2CB2-402F-A6C6-079451153AD6}" type="pres">
      <dgm:prSet presAssocID="{6F12B91F-CAA3-42ED-8BA9-95F8B7BCFBAE}" presName="compNode" presStyleCnt="0"/>
      <dgm:spPr/>
    </dgm:pt>
    <dgm:pt modelId="{F62282D2-432D-44F6-AAA7-A95823AB739B}" type="pres">
      <dgm:prSet presAssocID="{6F12B91F-CAA3-42ED-8BA9-95F8B7BCFBAE}" presName="dummyConnPt" presStyleCnt="0"/>
      <dgm:spPr/>
    </dgm:pt>
    <dgm:pt modelId="{5FF8CB59-F21D-4E11-98F2-3212595C8801}" type="pres">
      <dgm:prSet presAssocID="{6F12B91F-CAA3-42ED-8BA9-95F8B7BCFBA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D536BD-C02C-4F16-9564-86F6D8BB7C43}" type="pres">
      <dgm:prSet presAssocID="{EAFF1156-F27A-4A25-9FA4-6EADAA6CA8FF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9C098CC0-3F0F-423A-9759-D03816DCECB2}" type="pres">
      <dgm:prSet presAssocID="{E1514F21-E25B-45B3-9D4F-DA1B5133C8C8}" presName="compNode" presStyleCnt="0"/>
      <dgm:spPr/>
    </dgm:pt>
    <dgm:pt modelId="{CA2DA837-B0D9-4524-8A5F-CEB9F1F3424E}" type="pres">
      <dgm:prSet presAssocID="{E1514F21-E25B-45B3-9D4F-DA1B5133C8C8}" presName="dummyConnPt" presStyleCnt="0"/>
      <dgm:spPr/>
    </dgm:pt>
    <dgm:pt modelId="{2193BE5E-6DDA-4DEC-9FBC-5DCC7BD0244D}" type="pres">
      <dgm:prSet presAssocID="{E1514F21-E25B-45B3-9D4F-DA1B5133C8C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914E95-C7AF-4CF6-952C-6B38FC47C249}" type="pres">
      <dgm:prSet presAssocID="{E11DEB8F-E869-4BA5-8D9E-1D60EF389693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06C6A588-5B65-4382-979C-C96D1CA66694}" type="pres">
      <dgm:prSet presAssocID="{D80815F7-523E-458D-8261-04F51E031795}" presName="compNode" presStyleCnt="0"/>
      <dgm:spPr/>
    </dgm:pt>
    <dgm:pt modelId="{EF102E8A-CF9E-4BFF-B577-F513DB295126}" type="pres">
      <dgm:prSet presAssocID="{D80815F7-523E-458D-8261-04F51E031795}" presName="dummyConnPt" presStyleCnt="0"/>
      <dgm:spPr/>
    </dgm:pt>
    <dgm:pt modelId="{FB72A57A-3B70-4460-BA30-2F48892D72C9}" type="pres">
      <dgm:prSet presAssocID="{D80815F7-523E-458D-8261-04F51E031795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A923AB-0B57-4FFB-B0A2-96FA5C74F4FF}" type="pres">
      <dgm:prSet presAssocID="{1BA00B6F-CF3D-42E2-938A-197E5FA7E341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DBF11FB5-C9A8-49DE-A1CD-CC58B6F1A589}" type="pres">
      <dgm:prSet presAssocID="{8B47B573-396F-4D97-AE07-E81C801208EB}" presName="compNode" presStyleCnt="0"/>
      <dgm:spPr/>
    </dgm:pt>
    <dgm:pt modelId="{F2B5B095-52F8-407B-BF67-F4F0AFE1CDD4}" type="pres">
      <dgm:prSet presAssocID="{8B47B573-396F-4D97-AE07-E81C801208EB}" presName="dummyConnPt" presStyleCnt="0"/>
      <dgm:spPr/>
    </dgm:pt>
    <dgm:pt modelId="{8D46C23D-A742-4F7A-9294-300CE42714CF}" type="pres">
      <dgm:prSet presAssocID="{8B47B573-396F-4D97-AE07-E81C801208EB}" presName="node" presStyleLbl="node1" presStyleIdx="6" presStyleCnt="9" custLinFactNeighborX="5044" custLinFactNeighborY="-21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BF02AF-C1B4-4F13-A03F-32FC0C513BAB}" type="pres">
      <dgm:prSet presAssocID="{0B974033-D55F-47AC-8DF8-814793AA5547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B29A062E-CEB2-4E41-8488-DA03761BA29A}" type="pres">
      <dgm:prSet presAssocID="{BE22BE5E-A467-4F78-ABFA-9EA1D265460E}" presName="compNode" presStyleCnt="0"/>
      <dgm:spPr/>
    </dgm:pt>
    <dgm:pt modelId="{D3A0D1C2-C05D-4B20-9246-1550C0E733A5}" type="pres">
      <dgm:prSet presAssocID="{BE22BE5E-A467-4F78-ABFA-9EA1D265460E}" presName="dummyConnPt" presStyleCnt="0"/>
      <dgm:spPr/>
    </dgm:pt>
    <dgm:pt modelId="{5EA540D6-8864-4A8A-ACB9-AFB38AE9089C}" type="pres">
      <dgm:prSet presAssocID="{BE22BE5E-A467-4F78-ABFA-9EA1D265460E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A3F8D0-63A1-4246-B8AC-BBE10EF892E1}" type="pres">
      <dgm:prSet presAssocID="{F0C5F7FA-EB51-445D-81F4-478F4DEB4785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2CAF7D75-8D53-44E5-A0FE-829AA8D36A13}" type="pres">
      <dgm:prSet presAssocID="{6E7AF69D-C965-4257-9DC4-653105CAFBC7}" presName="compNode" presStyleCnt="0"/>
      <dgm:spPr/>
    </dgm:pt>
    <dgm:pt modelId="{CACAD002-C368-468B-8F05-B6EC87DF495E}" type="pres">
      <dgm:prSet presAssocID="{6E7AF69D-C965-4257-9DC4-653105CAFBC7}" presName="dummyConnPt" presStyleCnt="0"/>
      <dgm:spPr/>
    </dgm:pt>
    <dgm:pt modelId="{A69427CD-AE82-413A-A8E3-B4BCAB212860}" type="pres">
      <dgm:prSet presAssocID="{6E7AF69D-C965-4257-9DC4-653105CAFBC7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87B35DD-7E7D-4B3A-A505-B20B71DDED56}" type="presOf" srcId="{EAFF1156-F27A-4A25-9FA4-6EADAA6CA8FF}" destId="{F2D536BD-C02C-4F16-9564-86F6D8BB7C43}" srcOrd="0" destOrd="0" presId="urn:microsoft.com/office/officeart/2005/8/layout/bProcess4"/>
    <dgm:cxn modelId="{404AB6A9-93D1-4EFC-97DB-7D93D74C4725}" type="presOf" srcId="{BE22BE5E-A467-4F78-ABFA-9EA1D265460E}" destId="{5EA540D6-8864-4A8A-ACB9-AFB38AE9089C}" srcOrd="0" destOrd="0" presId="urn:microsoft.com/office/officeart/2005/8/layout/bProcess4"/>
    <dgm:cxn modelId="{056DAF1D-39FC-4858-986D-4C8FBD3B0710}" type="presOf" srcId="{8ED10AD0-EE73-4D53-805D-7B4E08679575}" destId="{3AE49409-8B6B-4882-AC71-22A14257DA46}" srcOrd="0" destOrd="0" presId="urn:microsoft.com/office/officeart/2005/8/layout/bProcess4"/>
    <dgm:cxn modelId="{633E76E3-1E02-4DDB-81C5-F2BB5DA45266}" srcId="{504B674B-D3A4-4E60-A07E-5EEFE2C2B643}" destId="{6F12B91F-CAA3-42ED-8BA9-95F8B7BCFBAE}" srcOrd="3" destOrd="0" parTransId="{DE459A61-BCB0-4177-915F-31921D3EC3D0}" sibTransId="{EAFF1156-F27A-4A25-9FA4-6EADAA6CA8FF}"/>
    <dgm:cxn modelId="{D7210A95-D02C-43EA-9A9B-0B62F022ACA5}" srcId="{504B674B-D3A4-4E60-A07E-5EEFE2C2B643}" destId="{BE22BE5E-A467-4F78-ABFA-9EA1D265460E}" srcOrd="7" destOrd="0" parTransId="{A4062BE3-CBDC-4506-80D9-BDC533F31C2B}" sibTransId="{F0C5F7FA-EB51-445D-81F4-478F4DEB4785}"/>
    <dgm:cxn modelId="{D1BC9A58-42BD-4CF8-9951-814C72FD7551}" srcId="{504B674B-D3A4-4E60-A07E-5EEFE2C2B643}" destId="{E1514F21-E25B-45B3-9D4F-DA1B5133C8C8}" srcOrd="4" destOrd="0" parTransId="{5E7F24F6-DDBB-42F7-ACBF-733C6BFA2179}" sibTransId="{E11DEB8F-E869-4BA5-8D9E-1D60EF389693}"/>
    <dgm:cxn modelId="{4F45F5EF-F881-4A9A-B57C-B6285F34F4A6}" srcId="{504B674B-D3A4-4E60-A07E-5EEFE2C2B643}" destId="{D80815F7-523E-458D-8261-04F51E031795}" srcOrd="5" destOrd="0" parTransId="{911023D0-CF5F-40F0-A732-D817E57F4CFF}" sibTransId="{1BA00B6F-CF3D-42E2-938A-197E5FA7E341}"/>
    <dgm:cxn modelId="{252CF611-7F9C-4E15-91BD-3725151425E2}" type="presOf" srcId="{E1514F21-E25B-45B3-9D4F-DA1B5133C8C8}" destId="{2193BE5E-6DDA-4DEC-9FBC-5DCC7BD0244D}" srcOrd="0" destOrd="0" presId="urn:microsoft.com/office/officeart/2005/8/layout/bProcess4"/>
    <dgm:cxn modelId="{4E46675A-018E-48A6-8B9D-608560FCEED4}" type="presOf" srcId="{8B47B573-396F-4D97-AE07-E81C801208EB}" destId="{8D46C23D-A742-4F7A-9294-300CE42714CF}" srcOrd="0" destOrd="0" presId="urn:microsoft.com/office/officeart/2005/8/layout/bProcess4"/>
    <dgm:cxn modelId="{63510F43-4CF3-4A47-8639-A16F8BA89EB8}" type="presOf" srcId="{EBBCC23F-6EF4-48C7-8A6A-BCA20BB33EFB}" destId="{53C965A6-181A-40B7-B997-4A118E283F9F}" srcOrd="0" destOrd="0" presId="urn:microsoft.com/office/officeart/2005/8/layout/bProcess4"/>
    <dgm:cxn modelId="{DB4E9D4C-15DE-4F02-8D4A-1264CBD57AF0}" type="presOf" srcId="{0B974033-D55F-47AC-8DF8-814793AA5547}" destId="{DFBF02AF-C1B4-4F13-A03F-32FC0C513BAB}" srcOrd="0" destOrd="0" presId="urn:microsoft.com/office/officeart/2005/8/layout/bProcess4"/>
    <dgm:cxn modelId="{292E8447-81C0-4C4F-B0A7-6E576AD6B865}" type="presOf" srcId="{D80815F7-523E-458D-8261-04F51E031795}" destId="{FB72A57A-3B70-4460-BA30-2F48892D72C9}" srcOrd="0" destOrd="0" presId="urn:microsoft.com/office/officeart/2005/8/layout/bProcess4"/>
    <dgm:cxn modelId="{72C4D6AA-1532-43A9-9A37-CC0098E5E1B7}" type="presOf" srcId="{D50DC70F-C091-4D0B-AFF8-E45CC368F32A}" destId="{D337013A-1365-45FD-9501-14F6AD0B9594}" srcOrd="0" destOrd="0" presId="urn:microsoft.com/office/officeart/2005/8/layout/bProcess4"/>
    <dgm:cxn modelId="{A6D1B8FC-C809-4DDA-8661-7F8950C22C8C}" type="presOf" srcId="{46C6660F-63F4-4E51-B6D6-8C7E840BF952}" destId="{6C2BC3B0-A073-40DC-87B9-A1771563CAAB}" srcOrd="0" destOrd="0" presId="urn:microsoft.com/office/officeart/2005/8/layout/bProcess4"/>
    <dgm:cxn modelId="{BE24DCB3-EFB7-4FA5-A854-40A5D66AA0E1}" type="presOf" srcId="{E11DEB8F-E869-4BA5-8D9E-1D60EF389693}" destId="{60914E95-C7AF-4CF6-952C-6B38FC47C249}" srcOrd="0" destOrd="0" presId="urn:microsoft.com/office/officeart/2005/8/layout/bProcess4"/>
    <dgm:cxn modelId="{0B8B2AE4-855D-4B12-803F-0903D58BFF21}" type="presOf" srcId="{EF0DA65C-4B21-4C9A-A4F3-015753ED0476}" destId="{D70FD19E-BE07-4D56-A226-3ABB268B0318}" srcOrd="0" destOrd="0" presId="urn:microsoft.com/office/officeart/2005/8/layout/bProcess4"/>
    <dgm:cxn modelId="{4693A863-72B4-4D2D-89BE-D2E913745E81}" type="presOf" srcId="{504B674B-D3A4-4E60-A07E-5EEFE2C2B643}" destId="{F3041EC6-5388-44C5-821E-997967A4C745}" srcOrd="0" destOrd="0" presId="urn:microsoft.com/office/officeart/2005/8/layout/bProcess4"/>
    <dgm:cxn modelId="{6FC72976-407B-441C-A2D0-8B233128115E}" srcId="{504B674B-D3A4-4E60-A07E-5EEFE2C2B643}" destId="{6E7AF69D-C965-4257-9DC4-653105CAFBC7}" srcOrd="8" destOrd="0" parTransId="{13B5DBB2-281A-4574-B0AD-A7C3BC633187}" sibTransId="{95C3161D-AB21-40E0-B201-08EB2CCF88F8}"/>
    <dgm:cxn modelId="{5159D912-1732-4718-9065-CE3FB8416A8E}" type="presOf" srcId="{F0C5F7FA-EB51-445D-81F4-478F4DEB4785}" destId="{86A3F8D0-63A1-4246-B8AC-BBE10EF892E1}" srcOrd="0" destOrd="0" presId="urn:microsoft.com/office/officeart/2005/8/layout/bProcess4"/>
    <dgm:cxn modelId="{8E92707A-32C0-4C6E-A719-95D0BF973780}" srcId="{504B674B-D3A4-4E60-A07E-5EEFE2C2B643}" destId="{8B47B573-396F-4D97-AE07-E81C801208EB}" srcOrd="6" destOrd="0" parTransId="{0A438FA5-0377-4830-A8DC-B60BC893F8CD}" sibTransId="{0B974033-D55F-47AC-8DF8-814793AA5547}"/>
    <dgm:cxn modelId="{DDA7085C-1DE2-4371-897A-3464938001F7}" type="presOf" srcId="{6F12B91F-CAA3-42ED-8BA9-95F8B7BCFBAE}" destId="{5FF8CB59-F21D-4E11-98F2-3212595C8801}" srcOrd="0" destOrd="0" presId="urn:microsoft.com/office/officeart/2005/8/layout/bProcess4"/>
    <dgm:cxn modelId="{473E8999-BD84-4325-978A-2A0CBAD0AB8C}" srcId="{504B674B-D3A4-4E60-A07E-5EEFE2C2B643}" destId="{8ED10AD0-EE73-4D53-805D-7B4E08679575}" srcOrd="2" destOrd="0" parTransId="{A600F13F-CF38-4235-9A05-CC7CCEF2A8A7}" sibTransId="{EBBCC23F-6EF4-48C7-8A6A-BCA20BB33EFB}"/>
    <dgm:cxn modelId="{96A1D378-4C76-4BE9-99F6-C35C594D4706}" type="presOf" srcId="{6E7AF69D-C965-4257-9DC4-653105CAFBC7}" destId="{A69427CD-AE82-413A-A8E3-B4BCAB212860}" srcOrd="0" destOrd="0" presId="urn:microsoft.com/office/officeart/2005/8/layout/bProcess4"/>
    <dgm:cxn modelId="{DF9E87E5-EA86-4392-AC58-F63DB88FD203}" type="presOf" srcId="{3A31238E-C11A-4F65-AFC0-86D474A34E26}" destId="{7CD4F98F-77F6-45B7-BBE3-F1245420B376}" srcOrd="0" destOrd="0" presId="urn:microsoft.com/office/officeart/2005/8/layout/bProcess4"/>
    <dgm:cxn modelId="{786F0DEA-6A30-4580-B5F1-238DC3BBCD4E}" srcId="{504B674B-D3A4-4E60-A07E-5EEFE2C2B643}" destId="{46C6660F-63F4-4E51-B6D6-8C7E840BF952}" srcOrd="0" destOrd="0" parTransId="{796E713A-4B70-4551-B911-7DD95A0756B3}" sibTransId="{EF0DA65C-4B21-4C9A-A4F3-015753ED0476}"/>
    <dgm:cxn modelId="{00FC91F5-96C8-440F-B628-D3E35F4AE405}" srcId="{504B674B-D3A4-4E60-A07E-5EEFE2C2B643}" destId="{3A31238E-C11A-4F65-AFC0-86D474A34E26}" srcOrd="1" destOrd="0" parTransId="{F9773C38-44DC-402B-9AE7-17B5D0253A43}" sibTransId="{D50DC70F-C091-4D0B-AFF8-E45CC368F32A}"/>
    <dgm:cxn modelId="{4EE4165B-FB01-4BC8-86DA-80D375FE34EC}" type="presOf" srcId="{1BA00B6F-CF3D-42E2-938A-197E5FA7E341}" destId="{34A923AB-0B57-4FFB-B0A2-96FA5C74F4FF}" srcOrd="0" destOrd="0" presId="urn:microsoft.com/office/officeart/2005/8/layout/bProcess4"/>
    <dgm:cxn modelId="{43F72DFB-E59A-459B-A117-C94001E0D59F}" type="presParOf" srcId="{F3041EC6-5388-44C5-821E-997967A4C745}" destId="{D4A55E89-23BC-4D52-9CA5-C5FA82871CA5}" srcOrd="0" destOrd="0" presId="urn:microsoft.com/office/officeart/2005/8/layout/bProcess4"/>
    <dgm:cxn modelId="{054AE989-6CA0-40CF-9846-79323AF553A7}" type="presParOf" srcId="{D4A55E89-23BC-4D52-9CA5-C5FA82871CA5}" destId="{FBFB2F35-0223-4BAB-9F1D-70C22BFEA2D3}" srcOrd="0" destOrd="0" presId="urn:microsoft.com/office/officeart/2005/8/layout/bProcess4"/>
    <dgm:cxn modelId="{A1B2197F-E153-4801-9638-0ACB1B0E1F7B}" type="presParOf" srcId="{D4A55E89-23BC-4D52-9CA5-C5FA82871CA5}" destId="{6C2BC3B0-A073-40DC-87B9-A1771563CAAB}" srcOrd="1" destOrd="0" presId="urn:microsoft.com/office/officeart/2005/8/layout/bProcess4"/>
    <dgm:cxn modelId="{091ABCD2-A8DA-4E1E-94D3-6CDD8464C151}" type="presParOf" srcId="{F3041EC6-5388-44C5-821E-997967A4C745}" destId="{D70FD19E-BE07-4D56-A226-3ABB268B0318}" srcOrd="1" destOrd="0" presId="urn:microsoft.com/office/officeart/2005/8/layout/bProcess4"/>
    <dgm:cxn modelId="{7777BD9E-B524-4327-916D-26C48E0E5107}" type="presParOf" srcId="{F3041EC6-5388-44C5-821E-997967A4C745}" destId="{11FE39B6-7456-4F24-95F5-7107EC34953B}" srcOrd="2" destOrd="0" presId="urn:microsoft.com/office/officeart/2005/8/layout/bProcess4"/>
    <dgm:cxn modelId="{6D5AFEA6-CC93-4F16-A063-FC57897F8418}" type="presParOf" srcId="{11FE39B6-7456-4F24-95F5-7107EC34953B}" destId="{55DD9B56-35DC-4D00-B75F-3DE44B34587B}" srcOrd="0" destOrd="0" presId="urn:microsoft.com/office/officeart/2005/8/layout/bProcess4"/>
    <dgm:cxn modelId="{7ED7E8B6-64B7-4D13-BFDB-73C6616253BF}" type="presParOf" srcId="{11FE39B6-7456-4F24-95F5-7107EC34953B}" destId="{7CD4F98F-77F6-45B7-BBE3-F1245420B376}" srcOrd="1" destOrd="0" presId="urn:microsoft.com/office/officeart/2005/8/layout/bProcess4"/>
    <dgm:cxn modelId="{5D05806D-6F85-402C-A201-7ADC6A2CE7BA}" type="presParOf" srcId="{F3041EC6-5388-44C5-821E-997967A4C745}" destId="{D337013A-1365-45FD-9501-14F6AD0B9594}" srcOrd="3" destOrd="0" presId="urn:microsoft.com/office/officeart/2005/8/layout/bProcess4"/>
    <dgm:cxn modelId="{2186E0F1-C670-4162-9BDD-0993B3C0935F}" type="presParOf" srcId="{F3041EC6-5388-44C5-821E-997967A4C745}" destId="{D300991F-F3E6-489A-8159-3387AA46F182}" srcOrd="4" destOrd="0" presId="urn:microsoft.com/office/officeart/2005/8/layout/bProcess4"/>
    <dgm:cxn modelId="{1A6A7ADA-7FC5-4CB8-903F-B9543C3B94D1}" type="presParOf" srcId="{D300991F-F3E6-489A-8159-3387AA46F182}" destId="{36D538B9-4B81-4201-8DCF-AEB1569B608B}" srcOrd="0" destOrd="0" presId="urn:microsoft.com/office/officeart/2005/8/layout/bProcess4"/>
    <dgm:cxn modelId="{993EB781-D7C8-4664-85C2-D839BD68F028}" type="presParOf" srcId="{D300991F-F3E6-489A-8159-3387AA46F182}" destId="{3AE49409-8B6B-4882-AC71-22A14257DA46}" srcOrd="1" destOrd="0" presId="urn:microsoft.com/office/officeart/2005/8/layout/bProcess4"/>
    <dgm:cxn modelId="{CF32ADE0-F6A5-4E99-9BB4-111193952089}" type="presParOf" srcId="{F3041EC6-5388-44C5-821E-997967A4C745}" destId="{53C965A6-181A-40B7-B997-4A118E283F9F}" srcOrd="5" destOrd="0" presId="urn:microsoft.com/office/officeart/2005/8/layout/bProcess4"/>
    <dgm:cxn modelId="{2DE0E078-E700-4F9D-840A-8B6E68E7D4C2}" type="presParOf" srcId="{F3041EC6-5388-44C5-821E-997967A4C745}" destId="{CB1293A2-2CB2-402F-A6C6-079451153AD6}" srcOrd="6" destOrd="0" presId="urn:microsoft.com/office/officeart/2005/8/layout/bProcess4"/>
    <dgm:cxn modelId="{2FD19EBD-95CC-4333-96BE-37E8B4B3502C}" type="presParOf" srcId="{CB1293A2-2CB2-402F-A6C6-079451153AD6}" destId="{F62282D2-432D-44F6-AAA7-A95823AB739B}" srcOrd="0" destOrd="0" presId="urn:microsoft.com/office/officeart/2005/8/layout/bProcess4"/>
    <dgm:cxn modelId="{E10A8226-8DA3-46B9-99E8-48726BBB6031}" type="presParOf" srcId="{CB1293A2-2CB2-402F-A6C6-079451153AD6}" destId="{5FF8CB59-F21D-4E11-98F2-3212595C8801}" srcOrd="1" destOrd="0" presId="urn:microsoft.com/office/officeart/2005/8/layout/bProcess4"/>
    <dgm:cxn modelId="{01755651-FAD8-49D3-9DF1-765CD0367CB4}" type="presParOf" srcId="{F3041EC6-5388-44C5-821E-997967A4C745}" destId="{F2D536BD-C02C-4F16-9564-86F6D8BB7C43}" srcOrd="7" destOrd="0" presId="urn:microsoft.com/office/officeart/2005/8/layout/bProcess4"/>
    <dgm:cxn modelId="{B8F4473F-C749-4A74-BC66-CB233CE8A04B}" type="presParOf" srcId="{F3041EC6-5388-44C5-821E-997967A4C745}" destId="{9C098CC0-3F0F-423A-9759-D03816DCECB2}" srcOrd="8" destOrd="0" presId="urn:microsoft.com/office/officeart/2005/8/layout/bProcess4"/>
    <dgm:cxn modelId="{694B8F6D-023D-48AA-A444-46A79CD35FF8}" type="presParOf" srcId="{9C098CC0-3F0F-423A-9759-D03816DCECB2}" destId="{CA2DA837-B0D9-4524-8A5F-CEB9F1F3424E}" srcOrd="0" destOrd="0" presId="urn:microsoft.com/office/officeart/2005/8/layout/bProcess4"/>
    <dgm:cxn modelId="{3BB33A51-278C-46AE-A77F-50AAC3E7557D}" type="presParOf" srcId="{9C098CC0-3F0F-423A-9759-D03816DCECB2}" destId="{2193BE5E-6DDA-4DEC-9FBC-5DCC7BD0244D}" srcOrd="1" destOrd="0" presId="urn:microsoft.com/office/officeart/2005/8/layout/bProcess4"/>
    <dgm:cxn modelId="{FE20A70B-EA48-4194-B8E4-07984B1CD09C}" type="presParOf" srcId="{F3041EC6-5388-44C5-821E-997967A4C745}" destId="{60914E95-C7AF-4CF6-952C-6B38FC47C249}" srcOrd="9" destOrd="0" presId="urn:microsoft.com/office/officeart/2005/8/layout/bProcess4"/>
    <dgm:cxn modelId="{0F640C30-AAB0-4137-9D78-228F0874685C}" type="presParOf" srcId="{F3041EC6-5388-44C5-821E-997967A4C745}" destId="{06C6A588-5B65-4382-979C-C96D1CA66694}" srcOrd="10" destOrd="0" presId="urn:microsoft.com/office/officeart/2005/8/layout/bProcess4"/>
    <dgm:cxn modelId="{B2DA9A26-FC9E-4F2D-AA85-4E83A0C75648}" type="presParOf" srcId="{06C6A588-5B65-4382-979C-C96D1CA66694}" destId="{EF102E8A-CF9E-4BFF-B577-F513DB295126}" srcOrd="0" destOrd="0" presId="urn:microsoft.com/office/officeart/2005/8/layout/bProcess4"/>
    <dgm:cxn modelId="{D10E6C60-706A-4C27-835B-44C269564551}" type="presParOf" srcId="{06C6A588-5B65-4382-979C-C96D1CA66694}" destId="{FB72A57A-3B70-4460-BA30-2F48892D72C9}" srcOrd="1" destOrd="0" presId="urn:microsoft.com/office/officeart/2005/8/layout/bProcess4"/>
    <dgm:cxn modelId="{4D0CC306-26A8-4A94-AB7F-9FE6348E9D02}" type="presParOf" srcId="{F3041EC6-5388-44C5-821E-997967A4C745}" destId="{34A923AB-0B57-4FFB-B0A2-96FA5C74F4FF}" srcOrd="11" destOrd="0" presId="urn:microsoft.com/office/officeart/2005/8/layout/bProcess4"/>
    <dgm:cxn modelId="{1D19E5F9-470E-4922-8D0F-7EC568D068DC}" type="presParOf" srcId="{F3041EC6-5388-44C5-821E-997967A4C745}" destId="{DBF11FB5-C9A8-49DE-A1CD-CC58B6F1A589}" srcOrd="12" destOrd="0" presId="urn:microsoft.com/office/officeart/2005/8/layout/bProcess4"/>
    <dgm:cxn modelId="{4F7ADBCA-516A-4FF7-AB58-ECCFEABD9FC2}" type="presParOf" srcId="{DBF11FB5-C9A8-49DE-A1CD-CC58B6F1A589}" destId="{F2B5B095-52F8-407B-BF67-F4F0AFE1CDD4}" srcOrd="0" destOrd="0" presId="urn:microsoft.com/office/officeart/2005/8/layout/bProcess4"/>
    <dgm:cxn modelId="{1B75BAB5-5449-4FCD-BB1E-0EA56AE0C779}" type="presParOf" srcId="{DBF11FB5-C9A8-49DE-A1CD-CC58B6F1A589}" destId="{8D46C23D-A742-4F7A-9294-300CE42714CF}" srcOrd="1" destOrd="0" presId="urn:microsoft.com/office/officeart/2005/8/layout/bProcess4"/>
    <dgm:cxn modelId="{3ABAD08E-4962-4E37-BE5A-C79BC01B6F65}" type="presParOf" srcId="{F3041EC6-5388-44C5-821E-997967A4C745}" destId="{DFBF02AF-C1B4-4F13-A03F-32FC0C513BAB}" srcOrd="13" destOrd="0" presId="urn:microsoft.com/office/officeart/2005/8/layout/bProcess4"/>
    <dgm:cxn modelId="{8122220C-9DD4-4749-9406-598E2C2ED44E}" type="presParOf" srcId="{F3041EC6-5388-44C5-821E-997967A4C745}" destId="{B29A062E-CEB2-4E41-8488-DA03761BA29A}" srcOrd="14" destOrd="0" presId="urn:microsoft.com/office/officeart/2005/8/layout/bProcess4"/>
    <dgm:cxn modelId="{C9387AC4-3547-402C-B397-77F0C1B07ED6}" type="presParOf" srcId="{B29A062E-CEB2-4E41-8488-DA03761BA29A}" destId="{D3A0D1C2-C05D-4B20-9246-1550C0E733A5}" srcOrd="0" destOrd="0" presId="urn:microsoft.com/office/officeart/2005/8/layout/bProcess4"/>
    <dgm:cxn modelId="{45DBB580-1DBC-456A-A628-880060900FC6}" type="presParOf" srcId="{B29A062E-CEB2-4E41-8488-DA03761BA29A}" destId="{5EA540D6-8864-4A8A-ACB9-AFB38AE9089C}" srcOrd="1" destOrd="0" presId="urn:microsoft.com/office/officeart/2005/8/layout/bProcess4"/>
    <dgm:cxn modelId="{34D2EB94-5E4B-4717-A853-26C1AA7278D4}" type="presParOf" srcId="{F3041EC6-5388-44C5-821E-997967A4C745}" destId="{86A3F8D0-63A1-4246-B8AC-BBE10EF892E1}" srcOrd="15" destOrd="0" presId="urn:microsoft.com/office/officeart/2005/8/layout/bProcess4"/>
    <dgm:cxn modelId="{2260851F-EDE2-4A16-8E01-37853A9F7DAA}" type="presParOf" srcId="{F3041EC6-5388-44C5-821E-997967A4C745}" destId="{2CAF7D75-8D53-44E5-A0FE-829AA8D36A13}" srcOrd="16" destOrd="0" presId="urn:microsoft.com/office/officeart/2005/8/layout/bProcess4"/>
    <dgm:cxn modelId="{946CD8A8-39B6-4ABB-A6F4-19B788C1C96C}" type="presParOf" srcId="{2CAF7D75-8D53-44E5-A0FE-829AA8D36A13}" destId="{CACAD002-C368-468B-8F05-B6EC87DF495E}" srcOrd="0" destOrd="0" presId="urn:microsoft.com/office/officeart/2005/8/layout/bProcess4"/>
    <dgm:cxn modelId="{D5248F46-69FB-4DC5-B15F-5925410C24AF}" type="presParOf" srcId="{2CAF7D75-8D53-44E5-A0FE-829AA8D36A13}" destId="{A69427CD-AE82-413A-A8E3-B4BCAB21286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FD19E-BE07-4D56-A226-3ABB268B0318}">
      <dsp:nvSpPr>
        <dsp:cNvPr id="0" name=""/>
        <dsp:cNvSpPr/>
      </dsp:nvSpPr>
      <dsp:spPr>
        <a:xfrm rot="5564653">
          <a:off x="1234755" y="1051184"/>
          <a:ext cx="1566404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BC3B0-A073-40DC-87B9-A1771563CAAB}">
      <dsp:nvSpPr>
        <dsp:cNvPr id="0" name=""/>
        <dsp:cNvSpPr/>
      </dsp:nvSpPr>
      <dsp:spPr>
        <a:xfrm>
          <a:off x="1580623" y="0"/>
          <a:ext cx="2150423" cy="13283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7:30</a:t>
          </a:r>
          <a:r>
            <a:rPr lang="zh-TW" altLang="en-US" sz="3000" kern="1200" dirty="0" smtClean="0"/>
            <a:t>起床</a:t>
          </a:r>
          <a:endParaRPr lang="en-US" altLang="zh-TW" sz="3000" kern="1200" dirty="0" smtClean="0"/>
        </a:p>
      </dsp:txBody>
      <dsp:txXfrm>
        <a:off x="1619530" y="38907"/>
        <a:ext cx="2072609" cy="1250577"/>
      </dsp:txXfrm>
    </dsp:sp>
    <dsp:sp modelId="{D337013A-1365-45FD-9501-14F6AD0B9594}">
      <dsp:nvSpPr>
        <dsp:cNvPr id="0" name=""/>
        <dsp:cNvSpPr/>
      </dsp:nvSpPr>
      <dsp:spPr>
        <a:xfrm rot="5400000">
          <a:off x="1229123" y="2591716"/>
          <a:ext cx="1502673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4F98F-77F6-45B7-BBE3-F1245420B376}">
      <dsp:nvSpPr>
        <dsp:cNvPr id="0" name=""/>
        <dsp:cNvSpPr/>
      </dsp:nvSpPr>
      <dsp:spPr>
        <a:xfrm>
          <a:off x="1574464" y="1632214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到兒童新樂園</a:t>
          </a:r>
          <a:endParaRPr lang="zh-TW" altLang="en-US" sz="3000" kern="1200" dirty="0"/>
        </a:p>
      </dsp:txBody>
      <dsp:txXfrm>
        <a:off x="1609835" y="1667585"/>
        <a:ext cx="1942009" cy="1136908"/>
      </dsp:txXfrm>
    </dsp:sp>
    <dsp:sp modelId="{53C965A6-181A-40B7-B997-4A118E283F9F}">
      <dsp:nvSpPr>
        <dsp:cNvPr id="0" name=""/>
        <dsp:cNvSpPr/>
      </dsp:nvSpPr>
      <dsp:spPr>
        <a:xfrm>
          <a:off x="1983905" y="3346498"/>
          <a:ext cx="2738905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E49409-8B6B-4882-AC71-22A14257DA46}">
      <dsp:nvSpPr>
        <dsp:cNvPr id="0" name=""/>
        <dsp:cNvSpPr/>
      </dsp:nvSpPr>
      <dsp:spPr>
        <a:xfrm>
          <a:off x="1574464" y="3141777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買一日票</a:t>
          </a:r>
          <a:endParaRPr lang="zh-TW" altLang="en-US" sz="3000" kern="1200" dirty="0"/>
        </a:p>
      </dsp:txBody>
      <dsp:txXfrm>
        <a:off x="1609835" y="3177148"/>
        <a:ext cx="1942009" cy="1136908"/>
      </dsp:txXfrm>
    </dsp:sp>
    <dsp:sp modelId="{F2D536BD-C02C-4F16-9564-86F6D8BB7C43}">
      <dsp:nvSpPr>
        <dsp:cNvPr id="0" name=""/>
        <dsp:cNvSpPr/>
      </dsp:nvSpPr>
      <dsp:spPr>
        <a:xfrm rot="16200000">
          <a:off x="3974919" y="2591716"/>
          <a:ext cx="1502673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8CB59-F21D-4E11-98F2-3212595C8801}">
      <dsp:nvSpPr>
        <dsp:cNvPr id="0" name=""/>
        <dsp:cNvSpPr/>
      </dsp:nvSpPr>
      <dsp:spPr>
        <a:xfrm>
          <a:off x="4320260" y="3141777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該開始玩啦</a:t>
          </a:r>
          <a:endParaRPr lang="zh-TW" altLang="en-US" sz="3000" kern="1200" dirty="0"/>
        </a:p>
      </dsp:txBody>
      <dsp:txXfrm>
        <a:off x="4355631" y="3177148"/>
        <a:ext cx="1942009" cy="1136908"/>
      </dsp:txXfrm>
    </dsp:sp>
    <dsp:sp modelId="{60914E95-C7AF-4CF6-952C-6B38FC47C249}">
      <dsp:nvSpPr>
        <dsp:cNvPr id="0" name=""/>
        <dsp:cNvSpPr/>
      </dsp:nvSpPr>
      <dsp:spPr>
        <a:xfrm rot="16200000">
          <a:off x="3974919" y="1082152"/>
          <a:ext cx="1502673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3BE5E-6DDA-4DEC-9FBC-5DCC7BD0244D}">
      <dsp:nvSpPr>
        <dsp:cNvPr id="0" name=""/>
        <dsp:cNvSpPr/>
      </dsp:nvSpPr>
      <dsp:spPr>
        <a:xfrm>
          <a:off x="4320260" y="1632214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先玩</a:t>
          </a:r>
          <a:endParaRPr lang="zh-TW" altLang="en-US" sz="3000" kern="1200" dirty="0"/>
        </a:p>
      </dsp:txBody>
      <dsp:txXfrm>
        <a:off x="4355631" y="1667585"/>
        <a:ext cx="1942009" cy="1136908"/>
      </dsp:txXfrm>
    </dsp:sp>
    <dsp:sp modelId="{34A923AB-0B57-4FFB-B0A2-96FA5C74F4FF}">
      <dsp:nvSpPr>
        <dsp:cNvPr id="0" name=""/>
        <dsp:cNvSpPr/>
      </dsp:nvSpPr>
      <dsp:spPr>
        <a:xfrm rot="21572822">
          <a:off x="4729657" y="316401"/>
          <a:ext cx="2775124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72A57A-3B70-4460-BA30-2F48892D72C9}">
      <dsp:nvSpPr>
        <dsp:cNvPr id="0" name=""/>
        <dsp:cNvSpPr/>
      </dsp:nvSpPr>
      <dsp:spPr>
        <a:xfrm>
          <a:off x="4320260" y="122650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碰碰車</a:t>
          </a:r>
          <a:endParaRPr lang="zh-TW" altLang="en-US" sz="3000" kern="1200" dirty="0"/>
        </a:p>
      </dsp:txBody>
      <dsp:txXfrm>
        <a:off x="4355631" y="158021"/>
        <a:ext cx="1942009" cy="1136908"/>
      </dsp:txXfrm>
    </dsp:sp>
    <dsp:sp modelId="{DFBF02AF-C1B4-4F13-A03F-32FC0C513BAB}">
      <dsp:nvSpPr>
        <dsp:cNvPr id="0" name=""/>
        <dsp:cNvSpPr/>
      </dsp:nvSpPr>
      <dsp:spPr>
        <a:xfrm rot="5628067">
          <a:off x="6688263" y="1069460"/>
          <a:ext cx="1531426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46C23D-A742-4F7A-9294-300CE42714CF}">
      <dsp:nvSpPr>
        <dsp:cNvPr id="0" name=""/>
        <dsp:cNvSpPr/>
      </dsp:nvSpPr>
      <dsp:spPr>
        <a:xfrm>
          <a:off x="7098743" y="97265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然後玩</a:t>
          </a:r>
          <a:endParaRPr lang="zh-TW" altLang="en-US" sz="3000" kern="1200" dirty="0"/>
        </a:p>
      </dsp:txBody>
      <dsp:txXfrm>
        <a:off x="7134114" y="132636"/>
        <a:ext cx="1942009" cy="1136908"/>
      </dsp:txXfrm>
    </dsp:sp>
    <dsp:sp modelId="{86A3F8D0-63A1-4246-B8AC-BBE10EF892E1}">
      <dsp:nvSpPr>
        <dsp:cNvPr id="0" name=""/>
        <dsp:cNvSpPr/>
      </dsp:nvSpPr>
      <dsp:spPr>
        <a:xfrm rot="5400000">
          <a:off x="6651879" y="2591716"/>
          <a:ext cx="1502673" cy="1811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540D6-8864-4A8A-ACB9-AFB38AE9089C}">
      <dsp:nvSpPr>
        <dsp:cNvPr id="0" name=""/>
        <dsp:cNvSpPr/>
      </dsp:nvSpPr>
      <dsp:spPr>
        <a:xfrm>
          <a:off x="6997219" y="1632214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海盜船</a:t>
          </a:r>
          <a:endParaRPr lang="zh-TW" altLang="en-US" sz="3000" kern="1200" dirty="0"/>
        </a:p>
      </dsp:txBody>
      <dsp:txXfrm>
        <a:off x="7032590" y="1667585"/>
        <a:ext cx="1942009" cy="1136908"/>
      </dsp:txXfrm>
    </dsp:sp>
    <dsp:sp modelId="{A69427CD-AE82-413A-A8E3-B4BCAB212860}">
      <dsp:nvSpPr>
        <dsp:cNvPr id="0" name=""/>
        <dsp:cNvSpPr/>
      </dsp:nvSpPr>
      <dsp:spPr>
        <a:xfrm>
          <a:off x="6997219" y="3141777"/>
          <a:ext cx="2012751" cy="1207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回家摟</a:t>
          </a:r>
          <a:endParaRPr lang="zh-TW" altLang="en-US" sz="3000" kern="1200" dirty="0"/>
        </a:p>
      </dsp:txBody>
      <dsp:txXfrm>
        <a:off x="7032590" y="3177148"/>
        <a:ext cx="1942009" cy="1136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56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21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11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20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80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5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80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146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92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40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472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lumMod val="5000"/>
                <a:lumOff val="95000"/>
              </a:schemeClr>
            </a:gs>
            <a:gs pos="53000">
              <a:srgbClr val="7030A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900A9-EF60-4B2F-B5EA-6FEF8153FAD3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ACB86-7754-49B4-BB24-32829550F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65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782729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兒童心樂園一日校外教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學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行程</a:t>
            </a:r>
            <a:endParaRPr lang="zh-TW" alt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69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7030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053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131952"/>
              </p:ext>
            </p:extLst>
          </p:nvPr>
        </p:nvGraphicFramePr>
        <p:xfrm>
          <a:off x="507275" y="2821577"/>
          <a:ext cx="10687595" cy="1933302"/>
        </p:xfrm>
        <a:graphic>
          <a:graphicData uri="http://schemas.openxmlformats.org/drawingml/2006/table">
            <a:tbl>
              <a:tblPr/>
              <a:tblGrid>
                <a:gridCol w="454943">
                  <a:extLst>
                    <a:ext uri="{9D8B030D-6E8A-4147-A177-3AD203B41FA5}">
                      <a16:colId xmlns:a16="http://schemas.microsoft.com/office/drawing/2014/main" val="200665943"/>
                    </a:ext>
                  </a:extLst>
                </a:gridCol>
                <a:gridCol w="380948">
                  <a:extLst>
                    <a:ext uri="{9D8B030D-6E8A-4147-A177-3AD203B41FA5}">
                      <a16:colId xmlns:a16="http://schemas.microsoft.com/office/drawing/2014/main" val="3702461304"/>
                    </a:ext>
                  </a:extLst>
                </a:gridCol>
                <a:gridCol w="761899">
                  <a:extLst>
                    <a:ext uri="{9D8B030D-6E8A-4147-A177-3AD203B41FA5}">
                      <a16:colId xmlns:a16="http://schemas.microsoft.com/office/drawing/2014/main" val="230709576"/>
                    </a:ext>
                  </a:extLst>
                </a:gridCol>
                <a:gridCol w="454943">
                  <a:extLst>
                    <a:ext uri="{9D8B030D-6E8A-4147-A177-3AD203B41FA5}">
                      <a16:colId xmlns:a16="http://schemas.microsoft.com/office/drawing/2014/main" val="1087331505"/>
                    </a:ext>
                  </a:extLst>
                </a:gridCol>
                <a:gridCol w="1523799">
                  <a:extLst>
                    <a:ext uri="{9D8B030D-6E8A-4147-A177-3AD203B41FA5}">
                      <a16:colId xmlns:a16="http://schemas.microsoft.com/office/drawing/2014/main" val="2736355990"/>
                    </a:ext>
                  </a:extLst>
                </a:gridCol>
                <a:gridCol w="3047599">
                  <a:extLst>
                    <a:ext uri="{9D8B030D-6E8A-4147-A177-3AD203B41FA5}">
                      <a16:colId xmlns:a16="http://schemas.microsoft.com/office/drawing/2014/main" val="964144908"/>
                    </a:ext>
                  </a:extLst>
                </a:gridCol>
                <a:gridCol w="4063464">
                  <a:extLst>
                    <a:ext uri="{9D8B030D-6E8A-4147-A177-3AD203B41FA5}">
                      <a16:colId xmlns:a16="http://schemas.microsoft.com/office/drawing/2014/main" val="3141922206"/>
                    </a:ext>
                  </a:extLst>
                </a:gridCol>
              </a:tblGrid>
              <a:tr h="47635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588518"/>
                  </a:ext>
                </a:extLst>
              </a:tr>
              <a:tr h="65984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094765"/>
                  </a:ext>
                </a:extLst>
              </a:tr>
              <a:tr h="24786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29427"/>
                  </a:ext>
                </a:extLst>
              </a:tr>
              <a:tr h="5492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195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37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喜歡項目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10.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魔法星際飛車</a:t>
            </a:r>
            <a:endParaRPr lang="zh-TW" altLang="zh-TW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907" y="3376340"/>
            <a:ext cx="2857500" cy="2143125"/>
          </a:xfrm>
          <a:prstGeom prst="rect">
            <a:avLst/>
          </a:prstGeom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35887"/>
              </p:ext>
            </p:extLst>
          </p:nvPr>
        </p:nvGraphicFramePr>
        <p:xfrm>
          <a:off x="3971110" y="613954"/>
          <a:ext cx="7270431" cy="6587359"/>
        </p:xfrm>
        <a:graphic>
          <a:graphicData uri="http://schemas.openxmlformats.org/drawingml/2006/table">
            <a:tbl>
              <a:tblPr/>
              <a:tblGrid>
                <a:gridCol w="2423477">
                  <a:extLst>
                    <a:ext uri="{9D8B030D-6E8A-4147-A177-3AD203B41FA5}">
                      <a16:colId xmlns:a16="http://schemas.microsoft.com/office/drawing/2014/main" val="7308654"/>
                    </a:ext>
                  </a:extLst>
                </a:gridCol>
                <a:gridCol w="2423477">
                  <a:extLst>
                    <a:ext uri="{9D8B030D-6E8A-4147-A177-3AD203B41FA5}">
                      <a16:colId xmlns:a16="http://schemas.microsoft.com/office/drawing/2014/main" val="695256386"/>
                    </a:ext>
                  </a:extLst>
                </a:gridCol>
                <a:gridCol w="2423477">
                  <a:extLst>
                    <a:ext uri="{9D8B030D-6E8A-4147-A177-3AD203B41FA5}">
                      <a16:colId xmlns:a16="http://schemas.microsoft.com/office/drawing/2014/main" val="2394683523"/>
                    </a:ext>
                  </a:extLst>
                </a:gridCol>
              </a:tblGrid>
              <a:tr h="6587359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1800">
                          <a:effectLst/>
                        </a:rPr>
                        <a:t>以科幻造型的雲霄飛車，迴旋於軌道上體驗刺激的速度感。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/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尖叫指數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⚡⚡⚡⚡⚡</a:t>
                      </a:r>
                      <a:r>
                        <a:rPr lang="zh-TW" altLang="en-US" sz="1800">
                          <a:effectLst/>
                        </a:rPr>
                        <a:t/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溫馨指數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🌞🌞☁☁☁</a:t>
                      </a:r>
                      <a:r>
                        <a:rPr lang="zh-TW" altLang="en-US" sz="1800">
                          <a:effectLst/>
                        </a:rPr>
                        <a:t/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戀愛指數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💗💗💗♡♡</a:t>
                      </a:r>
                      <a:endParaRPr lang="zh-TW" altLang="en-US" sz="1800">
                        <a:effectLst/>
                      </a:endParaRPr>
                    </a:p>
                  </a:txBody>
                  <a:tcPr marL="27965" marR="27965" marT="27965" marB="2796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>
                          <a:effectLst/>
                        </a:rPr>
                        <a:t>單趟約</a:t>
                      </a:r>
                      <a:r>
                        <a:rPr lang="en-US" altLang="zh-TW" sz="1800">
                          <a:effectLst/>
                        </a:rPr>
                        <a:t>2</a:t>
                      </a:r>
                      <a:r>
                        <a:rPr lang="zh-TW" altLang="en-US" sz="1800">
                          <a:effectLst/>
                        </a:rPr>
                        <a:t>分鐘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>
                          <a:effectLst/>
                        </a:rPr>
                        <a:t>票價</a:t>
                      </a:r>
                      <a:r>
                        <a:rPr lang="en-US" altLang="zh-TW" sz="1800">
                          <a:effectLst/>
                        </a:rPr>
                        <a:t>30</a:t>
                      </a:r>
                      <a:r>
                        <a:rPr lang="zh-TW" altLang="en-US" sz="1800">
                          <a:effectLst/>
                        </a:rPr>
                        <a:t>元</a:t>
                      </a:r>
                    </a:p>
                  </a:txBody>
                  <a:tcPr marL="27965" marR="27965" marT="27965" marB="2796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 b="1" dirty="0">
                          <a:effectLst/>
                        </a:rPr>
                        <a:t>★免費搭乘：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出示身心障礙證明正本之身心障礙者可免費搭乘，若證明背面註記有必要陪伴者優惠措施使用資格，則亦可享陪伴者</a:t>
                      </a:r>
                      <a:r>
                        <a:rPr lang="en-US" altLang="zh-TW" sz="1800" dirty="0">
                          <a:effectLst/>
                        </a:rPr>
                        <a:t>1</a:t>
                      </a:r>
                      <a:r>
                        <a:rPr lang="zh-TW" altLang="en-US" sz="1800" dirty="0">
                          <a:effectLst/>
                        </a:rPr>
                        <a:t>人免費搭乘。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 b="1" dirty="0">
                          <a:effectLst/>
                        </a:rPr>
                        <a:t>★搭乘限制：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一、身高未達</a:t>
                      </a:r>
                      <a:r>
                        <a:rPr lang="en-US" altLang="zh-TW" sz="1800" dirty="0">
                          <a:effectLst/>
                        </a:rPr>
                        <a:t>110</a:t>
                      </a:r>
                      <a:r>
                        <a:rPr lang="zh-TW" altLang="en-US" sz="1800" dirty="0">
                          <a:effectLst/>
                        </a:rPr>
                        <a:t>公分兒童請勿搭乘，身高達</a:t>
                      </a:r>
                      <a:r>
                        <a:rPr lang="en-US" altLang="zh-TW" sz="1800" dirty="0">
                          <a:effectLst/>
                        </a:rPr>
                        <a:t>110</a:t>
                      </a:r>
                      <a:r>
                        <a:rPr lang="zh-TW" altLang="en-US" sz="1800" dirty="0">
                          <a:effectLst/>
                        </a:rPr>
                        <a:t>公分未滿</a:t>
                      </a:r>
                      <a:r>
                        <a:rPr lang="en-US" altLang="zh-TW" sz="1800" dirty="0">
                          <a:effectLst/>
                        </a:rPr>
                        <a:t>130</a:t>
                      </a:r>
                      <a:r>
                        <a:rPr lang="zh-TW" altLang="en-US" sz="1800" dirty="0">
                          <a:effectLst/>
                        </a:rPr>
                        <a:t>公分之兒童，必須由成人陪同。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二、每一座艙限乘載</a:t>
                      </a:r>
                      <a:r>
                        <a:rPr lang="en-US" altLang="zh-TW" sz="1800" dirty="0">
                          <a:effectLst/>
                        </a:rPr>
                        <a:t>2</a:t>
                      </a:r>
                      <a:r>
                        <a:rPr lang="zh-TW" altLang="en-US" sz="1800" dirty="0">
                          <a:effectLst/>
                        </a:rPr>
                        <a:t>人。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三、孕婦、飲酒、高血壓、背部疾病</a:t>
                      </a:r>
                      <a:r>
                        <a:rPr lang="en-US" altLang="zh-TW" sz="1800" dirty="0">
                          <a:effectLst/>
                        </a:rPr>
                        <a:t>(</a:t>
                      </a:r>
                      <a:r>
                        <a:rPr lang="zh-TW" altLang="en-US" sz="1800" dirty="0">
                          <a:effectLst/>
                        </a:rPr>
                        <a:t>如頸部、脊椎受傷等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  <a:r>
                        <a:rPr lang="zh-TW" altLang="en-US" sz="1800" dirty="0">
                          <a:effectLst/>
                        </a:rPr>
                        <a:t>、健康狀況不佳及藥物影響，以及患有心臟血管疾病者，請勿搭乘。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四、無法使用安全裝置固定者，請勿搭乘</a:t>
                      </a:r>
                    </a:p>
                  </a:txBody>
                  <a:tcPr marL="27965" marR="27965" marT="27965" marB="2796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574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38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3593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1" dirty="0"/>
              <a:t>兒童新樂園微電影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81909" y="1802674"/>
            <a:ext cx="9673771" cy="445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21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331</Words>
  <Application>Microsoft Office PowerPoint</Application>
  <PresentationFormat>寬螢幕</PresentationFormat>
  <Paragraphs>39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Office 佈景主題</vt:lpstr>
      <vt:lpstr>兒童心樂園一日校外教學</vt:lpstr>
      <vt:lpstr>行程表</vt:lpstr>
      <vt:lpstr>票價</vt:lpstr>
      <vt:lpstr>喜歡項目</vt:lpstr>
      <vt:lpstr>資料來源</vt:lpstr>
      <vt:lpstr> 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使用者</dc:creator>
  <cp:lastModifiedBy>Windows 使用者</cp:lastModifiedBy>
  <cp:revision>9</cp:revision>
  <dcterms:created xsi:type="dcterms:W3CDTF">2022-01-03T02:46:06Z</dcterms:created>
  <dcterms:modified xsi:type="dcterms:W3CDTF">2022-01-18T01:08:00Z</dcterms:modified>
</cp:coreProperties>
</file>