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22C77-60CF-43C1-9437-E775769AD64C}" type="doc">
      <dgm:prSet loTypeId="urn:microsoft.com/office/officeart/2005/8/layout/bProcess4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zh-TW" altLang="en-US"/>
        </a:p>
      </dgm:t>
    </dgm:pt>
    <dgm:pt modelId="{9C6EF653-0B6C-464C-AD17-162A2A42DADD}">
      <dgm:prSet phldrT="[文字]"/>
      <dgm:spPr/>
      <dgm:t>
        <a:bodyPr/>
        <a:lstStyle/>
        <a:p>
          <a:r>
            <a:rPr lang="en-US" altLang="zh-TW" dirty="0" smtClean="0"/>
            <a:t>6:00</a:t>
          </a:r>
        </a:p>
        <a:p>
          <a:r>
            <a:rPr lang="zh-TW" altLang="en-US" dirty="0" smtClean="0"/>
            <a:t>起床</a:t>
          </a:r>
          <a:endParaRPr lang="zh-TW" altLang="en-US" dirty="0"/>
        </a:p>
      </dgm:t>
    </dgm:pt>
    <dgm:pt modelId="{3EE98DD0-854D-4D0F-906F-4ADB39DDBEE3}" type="parTrans" cxnId="{3FB9DBF8-E90D-4DC0-9BB6-DA87B95065CD}">
      <dgm:prSet/>
      <dgm:spPr/>
      <dgm:t>
        <a:bodyPr/>
        <a:lstStyle/>
        <a:p>
          <a:endParaRPr lang="zh-TW" altLang="en-US"/>
        </a:p>
      </dgm:t>
    </dgm:pt>
    <dgm:pt modelId="{26FC19B2-63C1-43AE-AA5F-BA30B4B48ED8}" type="sibTrans" cxnId="{3FB9DBF8-E90D-4DC0-9BB6-DA87B95065CD}">
      <dgm:prSet/>
      <dgm:spPr/>
      <dgm:t>
        <a:bodyPr/>
        <a:lstStyle/>
        <a:p>
          <a:endParaRPr lang="zh-TW" altLang="en-US"/>
        </a:p>
      </dgm:t>
    </dgm:pt>
    <dgm:pt modelId="{9DA2638C-E136-4945-80C1-74D858461822}">
      <dgm:prSet phldrT="[文字]"/>
      <dgm:spPr/>
      <dgm:t>
        <a:bodyPr/>
        <a:lstStyle/>
        <a:p>
          <a:r>
            <a:rPr lang="en-US" altLang="zh-TW" dirty="0" smtClean="0"/>
            <a:t>7:30</a:t>
          </a:r>
          <a:r>
            <a:rPr lang="zh-TW" altLang="en-US" dirty="0" smtClean="0"/>
            <a:t>到學校</a:t>
          </a:r>
          <a:endParaRPr lang="zh-TW" altLang="en-US" dirty="0"/>
        </a:p>
      </dgm:t>
    </dgm:pt>
    <dgm:pt modelId="{9AB56559-5FC4-4933-B743-E6FB6960235B}" type="parTrans" cxnId="{05493D03-45E4-4057-B578-31CE66C2D0D9}">
      <dgm:prSet/>
      <dgm:spPr/>
      <dgm:t>
        <a:bodyPr/>
        <a:lstStyle/>
        <a:p>
          <a:endParaRPr lang="zh-TW" altLang="en-US"/>
        </a:p>
      </dgm:t>
    </dgm:pt>
    <dgm:pt modelId="{0D0EA0C6-730A-4AD3-9A57-098D573E8E41}" type="sibTrans" cxnId="{05493D03-45E4-4057-B578-31CE66C2D0D9}">
      <dgm:prSet/>
      <dgm:spPr/>
      <dgm:t>
        <a:bodyPr/>
        <a:lstStyle/>
        <a:p>
          <a:endParaRPr lang="zh-TW" altLang="en-US"/>
        </a:p>
      </dgm:t>
    </dgm:pt>
    <dgm:pt modelId="{38953627-ACC6-4D2C-8A7B-D28ACCFE9831}">
      <dgm:prSet phldrT="[文字]"/>
      <dgm:spPr/>
      <dgm:t>
        <a:bodyPr/>
        <a:lstStyle/>
        <a:p>
          <a:r>
            <a:rPr lang="en-US" altLang="zh-TW" dirty="0" smtClean="0"/>
            <a:t>8:30</a:t>
          </a:r>
          <a:r>
            <a:rPr lang="zh-TW" altLang="en-US" dirty="0" smtClean="0"/>
            <a:t>走路</a:t>
          </a:r>
          <a:r>
            <a:rPr lang="en-US" altLang="zh-TW" dirty="0" smtClean="0"/>
            <a:t>.....</a:t>
          </a:r>
          <a:endParaRPr lang="zh-TW" altLang="en-US" dirty="0"/>
        </a:p>
      </dgm:t>
    </dgm:pt>
    <dgm:pt modelId="{4424E770-4A88-4E13-80F5-133478FE5F36}" type="parTrans" cxnId="{A78F19CF-3760-4493-9961-39A454E7761F}">
      <dgm:prSet/>
      <dgm:spPr/>
      <dgm:t>
        <a:bodyPr/>
        <a:lstStyle/>
        <a:p>
          <a:endParaRPr lang="zh-TW" altLang="en-US"/>
        </a:p>
      </dgm:t>
    </dgm:pt>
    <dgm:pt modelId="{B0899FA6-4C1E-4919-AE70-81C4F864438D}" type="sibTrans" cxnId="{A78F19CF-3760-4493-9961-39A454E7761F}">
      <dgm:prSet/>
      <dgm:spPr/>
      <dgm:t>
        <a:bodyPr/>
        <a:lstStyle/>
        <a:p>
          <a:endParaRPr lang="zh-TW" altLang="en-US"/>
        </a:p>
      </dgm:t>
    </dgm:pt>
    <dgm:pt modelId="{FA511816-BC51-4E73-83D7-D05D35CECED1}">
      <dgm:prSet phldrT="[文字]"/>
      <dgm:spPr/>
      <dgm:t>
        <a:bodyPr/>
        <a:lstStyle/>
        <a:p>
          <a:r>
            <a:rPr lang="zh-TW" altLang="en-US" dirty="0" smtClean="0"/>
            <a:t>拍照</a:t>
          </a:r>
          <a:endParaRPr lang="zh-TW" altLang="en-US" dirty="0"/>
        </a:p>
      </dgm:t>
    </dgm:pt>
    <dgm:pt modelId="{FD378F96-E31E-4EED-82C3-E0E0362DEE0E}" type="parTrans" cxnId="{7A0B81B2-CAB1-474A-9E37-9EBAD0AB291C}">
      <dgm:prSet/>
      <dgm:spPr/>
      <dgm:t>
        <a:bodyPr/>
        <a:lstStyle/>
        <a:p>
          <a:endParaRPr lang="zh-TW" altLang="en-US"/>
        </a:p>
      </dgm:t>
    </dgm:pt>
    <dgm:pt modelId="{239DCD81-19A1-4626-9853-444C08EDDDAA}" type="sibTrans" cxnId="{7A0B81B2-CAB1-474A-9E37-9EBAD0AB291C}">
      <dgm:prSet/>
      <dgm:spPr/>
      <dgm:t>
        <a:bodyPr/>
        <a:lstStyle/>
        <a:p>
          <a:endParaRPr lang="zh-TW" altLang="en-US"/>
        </a:p>
      </dgm:t>
    </dgm:pt>
    <dgm:pt modelId="{BF768EAA-B7B5-4D29-AF00-4AC846F49044}">
      <dgm:prSet phldrT="[文字]"/>
      <dgm:spPr/>
      <dgm:t>
        <a:bodyPr/>
        <a:lstStyle/>
        <a:p>
          <a:r>
            <a:rPr lang="zh-TW" altLang="en-US" dirty="0" smtClean="0"/>
            <a:t>一起玩</a:t>
          </a:r>
          <a:endParaRPr lang="zh-TW" altLang="en-US" dirty="0"/>
        </a:p>
      </dgm:t>
    </dgm:pt>
    <dgm:pt modelId="{1EB70832-5027-4E3E-B01B-115DECD1468C}" type="parTrans" cxnId="{2F540299-0765-4C93-8E2B-41E646E60E77}">
      <dgm:prSet/>
      <dgm:spPr/>
      <dgm:t>
        <a:bodyPr/>
        <a:lstStyle/>
        <a:p>
          <a:endParaRPr lang="zh-TW" altLang="en-US"/>
        </a:p>
      </dgm:t>
    </dgm:pt>
    <dgm:pt modelId="{523583A3-4991-4625-95C8-77D0AC9BC612}" type="sibTrans" cxnId="{2F540299-0765-4C93-8E2B-41E646E60E77}">
      <dgm:prSet/>
      <dgm:spPr/>
      <dgm:t>
        <a:bodyPr/>
        <a:lstStyle/>
        <a:p>
          <a:endParaRPr lang="zh-TW" altLang="en-US"/>
        </a:p>
      </dgm:t>
    </dgm:pt>
    <dgm:pt modelId="{D02D213D-2913-4603-997D-0A42B17955A6}">
      <dgm:prSet phldrT="[文字]"/>
      <dgm:spPr/>
      <dgm:t>
        <a:bodyPr/>
        <a:lstStyle/>
        <a:p>
          <a:r>
            <a:rPr lang="zh-TW" altLang="en-US" dirty="0" smtClean="0"/>
            <a:t>吃飯飯</a:t>
          </a:r>
          <a:endParaRPr lang="zh-TW" altLang="en-US" dirty="0"/>
        </a:p>
      </dgm:t>
    </dgm:pt>
    <dgm:pt modelId="{F4879945-9840-4E0D-A677-07B643BB6F15}" type="parTrans" cxnId="{0E16BEDD-1798-4466-B9E5-A7B77E775651}">
      <dgm:prSet/>
      <dgm:spPr/>
      <dgm:t>
        <a:bodyPr/>
        <a:lstStyle/>
        <a:p>
          <a:endParaRPr lang="zh-TW" altLang="en-US"/>
        </a:p>
      </dgm:t>
    </dgm:pt>
    <dgm:pt modelId="{6A627CF5-9EDE-4ED7-B031-5ACCBD3B010A}" type="sibTrans" cxnId="{0E16BEDD-1798-4466-B9E5-A7B77E775651}">
      <dgm:prSet/>
      <dgm:spPr/>
      <dgm:t>
        <a:bodyPr/>
        <a:lstStyle/>
        <a:p>
          <a:endParaRPr lang="zh-TW" altLang="en-US"/>
        </a:p>
      </dgm:t>
    </dgm:pt>
    <dgm:pt modelId="{AEFAA27A-B59D-4C61-B797-B8201C6ADA51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94F68B3E-1072-4666-AB40-4044FD86B23E}" type="parTrans" cxnId="{9C6B516C-AFC0-4C05-9D5C-09776490792F}">
      <dgm:prSet/>
      <dgm:spPr/>
      <dgm:t>
        <a:bodyPr/>
        <a:lstStyle/>
        <a:p>
          <a:endParaRPr lang="zh-TW" altLang="en-US"/>
        </a:p>
      </dgm:t>
    </dgm:pt>
    <dgm:pt modelId="{B8DCCB18-5B64-43D7-880A-68A327ADC814}" type="sibTrans" cxnId="{9C6B516C-AFC0-4C05-9D5C-09776490792F}">
      <dgm:prSet/>
      <dgm:spPr/>
      <dgm:t>
        <a:bodyPr/>
        <a:lstStyle/>
        <a:p>
          <a:endParaRPr lang="zh-TW" altLang="en-US"/>
        </a:p>
      </dgm:t>
    </dgm:pt>
    <dgm:pt modelId="{008DBAFF-D280-479D-99CC-F848503C1791}">
      <dgm:prSet phldrT="[文字]"/>
      <dgm:spPr/>
      <dgm:t>
        <a:bodyPr/>
        <a:lstStyle/>
        <a:p>
          <a:r>
            <a:rPr lang="zh-TW" altLang="en-US" dirty="0" smtClean="0"/>
            <a:t>拍拍拍</a:t>
          </a:r>
          <a:endParaRPr lang="zh-TW" altLang="en-US" dirty="0"/>
        </a:p>
      </dgm:t>
    </dgm:pt>
    <dgm:pt modelId="{1BBF1A8D-E153-43CB-BCC4-5DBA8B38A1E7}" type="parTrans" cxnId="{29E8C804-79EE-491A-A396-0480B52A2176}">
      <dgm:prSet/>
      <dgm:spPr/>
      <dgm:t>
        <a:bodyPr/>
        <a:lstStyle/>
        <a:p>
          <a:endParaRPr lang="zh-TW" altLang="en-US"/>
        </a:p>
      </dgm:t>
    </dgm:pt>
    <dgm:pt modelId="{A6574198-2C1D-4EF0-958C-A79437F4D00A}" type="sibTrans" cxnId="{29E8C804-79EE-491A-A396-0480B52A2176}">
      <dgm:prSet/>
      <dgm:spPr/>
      <dgm:t>
        <a:bodyPr/>
        <a:lstStyle/>
        <a:p>
          <a:endParaRPr lang="zh-TW" altLang="en-US"/>
        </a:p>
      </dgm:t>
    </dgm:pt>
    <dgm:pt modelId="{26753F09-B407-47B4-A538-7107F3036953}">
      <dgm:prSet phldrT="[文字]"/>
      <dgm:spPr/>
      <dgm:t>
        <a:bodyPr/>
        <a:lstStyle/>
        <a:p>
          <a:r>
            <a:rPr lang="zh-TW" altLang="en-US" dirty="0" smtClean="0"/>
            <a:t>回學校</a:t>
          </a:r>
          <a:endParaRPr lang="zh-TW" altLang="en-US" dirty="0"/>
        </a:p>
      </dgm:t>
    </dgm:pt>
    <dgm:pt modelId="{AE031ECD-0512-4DDF-875E-EA91C1302CD7}" type="parTrans" cxnId="{62715742-97A2-4EA2-BE22-B1F4F787EAA5}">
      <dgm:prSet/>
      <dgm:spPr/>
      <dgm:t>
        <a:bodyPr/>
        <a:lstStyle/>
        <a:p>
          <a:endParaRPr lang="zh-TW" altLang="en-US"/>
        </a:p>
      </dgm:t>
    </dgm:pt>
    <dgm:pt modelId="{BF0D5A4D-8D6B-455C-85DE-0D9994BBFDAD}" type="sibTrans" cxnId="{62715742-97A2-4EA2-BE22-B1F4F787EAA5}">
      <dgm:prSet/>
      <dgm:spPr/>
      <dgm:t>
        <a:bodyPr/>
        <a:lstStyle/>
        <a:p>
          <a:endParaRPr lang="zh-TW" altLang="en-US"/>
        </a:p>
      </dgm:t>
    </dgm:pt>
    <dgm:pt modelId="{9E144408-D38B-4069-AEAE-3CD09B7139EE}" type="pres">
      <dgm:prSet presAssocID="{99F22C77-60CF-43C1-9437-E775769AD64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981C0464-6535-47B1-8300-FCBB69A32EC8}" type="pres">
      <dgm:prSet presAssocID="{9C6EF653-0B6C-464C-AD17-162A2A42DADD}" presName="compNode" presStyleCnt="0"/>
      <dgm:spPr/>
    </dgm:pt>
    <dgm:pt modelId="{127196C6-1AB8-4868-AAC4-0AE0BBE02520}" type="pres">
      <dgm:prSet presAssocID="{9C6EF653-0B6C-464C-AD17-162A2A42DADD}" presName="dummyConnPt" presStyleCnt="0"/>
      <dgm:spPr/>
    </dgm:pt>
    <dgm:pt modelId="{48CACCB0-CEDC-4F69-8773-79DD17139B2B}" type="pres">
      <dgm:prSet presAssocID="{9C6EF653-0B6C-464C-AD17-162A2A42DAD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74F51E-0D6D-4AD6-B90E-ECBEF3E31ED6}" type="pres">
      <dgm:prSet presAssocID="{26FC19B2-63C1-43AE-AA5F-BA30B4B48ED8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E3736E86-98B7-4448-B88B-72412BC0EF92}" type="pres">
      <dgm:prSet presAssocID="{9DA2638C-E136-4945-80C1-74D858461822}" presName="compNode" presStyleCnt="0"/>
      <dgm:spPr/>
    </dgm:pt>
    <dgm:pt modelId="{E5D70E7E-BCF4-49A6-8690-09A33275FDD2}" type="pres">
      <dgm:prSet presAssocID="{9DA2638C-E136-4945-80C1-74D858461822}" presName="dummyConnPt" presStyleCnt="0"/>
      <dgm:spPr/>
    </dgm:pt>
    <dgm:pt modelId="{086CF70A-9CB0-45C7-9F78-64959CAA2140}" type="pres">
      <dgm:prSet presAssocID="{9DA2638C-E136-4945-80C1-74D85846182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ECF9FF-3C60-49DA-BF0A-C0CFF3FF8880}" type="pres">
      <dgm:prSet presAssocID="{0D0EA0C6-730A-4AD3-9A57-098D573E8E41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CB8EAB86-68D1-47FA-98D0-FB067A77879E}" type="pres">
      <dgm:prSet presAssocID="{38953627-ACC6-4D2C-8A7B-D28ACCFE9831}" presName="compNode" presStyleCnt="0"/>
      <dgm:spPr/>
    </dgm:pt>
    <dgm:pt modelId="{656AD150-F490-4C26-9623-3108A03FB0D4}" type="pres">
      <dgm:prSet presAssocID="{38953627-ACC6-4D2C-8A7B-D28ACCFE9831}" presName="dummyConnPt" presStyleCnt="0"/>
      <dgm:spPr/>
    </dgm:pt>
    <dgm:pt modelId="{860755C2-196B-4FE5-9B20-EDF3AF4BE908}" type="pres">
      <dgm:prSet presAssocID="{38953627-ACC6-4D2C-8A7B-D28ACCFE9831}" presName="node" presStyleLbl="node1" presStyleIdx="2" presStyleCnt="9" custLinFactNeighborX="-1261" custLinFactNeighborY="21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5DFC7F-2B64-4528-8433-38C1FC39A8D8}" type="pres">
      <dgm:prSet presAssocID="{B0899FA6-4C1E-4919-AE70-81C4F864438D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3AE22FA2-227B-43DF-8CF0-DB909433E897}" type="pres">
      <dgm:prSet presAssocID="{FA511816-BC51-4E73-83D7-D05D35CECED1}" presName="compNode" presStyleCnt="0"/>
      <dgm:spPr/>
    </dgm:pt>
    <dgm:pt modelId="{52CD2662-ACE4-413D-9388-DE66DE0BBA32}" type="pres">
      <dgm:prSet presAssocID="{FA511816-BC51-4E73-83D7-D05D35CECED1}" presName="dummyConnPt" presStyleCnt="0"/>
      <dgm:spPr/>
    </dgm:pt>
    <dgm:pt modelId="{EABED8F8-2D7E-44FA-AD6A-5A5F3AC98710}" type="pres">
      <dgm:prSet presAssocID="{FA511816-BC51-4E73-83D7-D05D35CECED1}" presName="node" presStyleLbl="node1" presStyleIdx="3" presStyleCnt="9" custLinFactNeighborX="0" custLinFactNeighborY="21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360749-F41C-486C-8503-E2E8FCEC8A82}" type="pres">
      <dgm:prSet presAssocID="{239DCD81-19A1-4626-9853-444C08EDDDAA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A4DA9FA5-AE2A-4217-AD83-7D9A0B821640}" type="pres">
      <dgm:prSet presAssocID="{BF768EAA-B7B5-4D29-AF00-4AC846F49044}" presName="compNode" presStyleCnt="0"/>
      <dgm:spPr/>
    </dgm:pt>
    <dgm:pt modelId="{1F48CD1C-D9D8-4BFA-9B90-970232DCE6D0}" type="pres">
      <dgm:prSet presAssocID="{BF768EAA-B7B5-4D29-AF00-4AC846F49044}" presName="dummyConnPt" presStyleCnt="0"/>
      <dgm:spPr/>
    </dgm:pt>
    <dgm:pt modelId="{A64CC56A-A2A2-4A91-9F32-7493364AEB16}" type="pres">
      <dgm:prSet presAssocID="{BF768EAA-B7B5-4D29-AF00-4AC846F4904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AB1203-2439-43F0-9F36-6CA4EA2A2A60}" type="pres">
      <dgm:prSet presAssocID="{523583A3-4991-4625-95C8-77D0AC9BC612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BA64C6C7-89D5-460C-9213-306D1AAC32D7}" type="pres">
      <dgm:prSet presAssocID="{D02D213D-2913-4603-997D-0A42B17955A6}" presName="compNode" presStyleCnt="0"/>
      <dgm:spPr/>
    </dgm:pt>
    <dgm:pt modelId="{1FE06A3C-3F14-4957-91B1-48D0EA0A1C2E}" type="pres">
      <dgm:prSet presAssocID="{D02D213D-2913-4603-997D-0A42B17955A6}" presName="dummyConnPt" presStyleCnt="0"/>
      <dgm:spPr/>
    </dgm:pt>
    <dgm:pt modelId="{6E03C900-A26B-44E0-ACE5-E4647E73F0EE}" type="pres">
      <dgm:prSet presAssocID="{D02D213D-2913-4603-997D-0A42B17955A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CBD47B-CA37-43BB-AF5A-A1DD83EA754E}" type="pres">
      <dgm:prSet presAssocID="{6A627CF5-9EDE-4ED7-B031-5ACCBD3B010A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0257A801-D830-4A8F-81FD-CB68BE253D43}" type="pres">
      <dgm:prSet presAssocID="{AEFAA27A-B59D-4C61-B797-B8201C6ADA51}" presName="compNode" presStyleCnt="0"/>
      <dgm:spPr/>
    </dgm:pt>
    <dgm:pt modelId="{017BF563-A3BB-4B78-9E74-06C877636FC6}" type="pres">
      <dgm:prSet presAssocID="{AEFAA27A-B59D-4C61-B797-B8201C6ADA51}" presName="dummyConnPt" presStyleCnt="0"/>
      <dgm:spPr/>
    </dgm:pt>
    <dgm:pt modelId="{A46EFC5F-2685-42AE-A77A-E72102D11E8F}" type="pres">
      <dgm:prSet presAssocID="{AEFAA27A-B59D-4C61-B797-B8201C6ADA5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9EB59-48BB-429D-884E-0F75EEBA3D94}" type="pres">
      <dgm:prSet presAssocID="{B8DCCB18-5B64-43D7-880A-68A327ADC814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4C8891FE-1764-4EF5-A2C5-73EA3045581A}" type="pres">
      <dgm:prSet presAssocID="{008DBAFF-D280-479D-99CC-F848503C1791}" presName="compNode" presStyleCnt="0"/>
      <dgm:spPr/>
    </dgm:pt>
    <dgm:pt modelId="{8227E4A1-27BE-46F2-A513-133BDD949815}" type="pres">
      <dgm:prSet presAssocID="{008DBAFF-D280-479D-99CC-F848503C1791}" presName="dummyConnPt" presStyleCnt="0"/>
      <dgm:spPr/>
    </dgm:pt>
    <dgm:pt modelId="{08B59BFB-1A4F-4092-8305-F47C4ECC341C}" type="pres">
      <dgm:prSet presAssocID="{008DBAFF-D280-479D-99CC-F848503C179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0AEB8A-2735-481D-8D94-CD9CD204AB0A}" type="pres">
      <dgm:prSet presAssocID="{A6574198-2C1D-4EF0-958C-A79437F4D00A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3455F1B9-EC3D-470F-AB71-ADE82841B731}" type="pres">
      <dgm:prSet presAssocID="{26753F09-B407-47B4-A538-7107F3036953}" presName="compNode" presStyleCnt="0"/>
      <dgm:spPr/>
    </dgm:pt>
    <dgm:pt modelId="{7D178965-6E67-4280-9AE3-C4AEEE4B8B1D}" type="pres">
      <dgm:prSet presAssocID="{26753F09-B407-47B4-A538-7107F3036953}" presName="dummyConnPt" presStyleCnt="0"/>
      <dgm:spPr/>
    </dgm:pt>
    <dgm:pt modelId="{F88A6216-07D4-4610-929B-DFEC57235111}" type="pres">
      <dgm:prSet presAssocID="{26753F09-B407-47B4-A538-7107F303695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FE758D6-3B70-4E19-84CA-A4E68C0296A4}" type="presOf" srcId="{99F22C77-60CF-43C1-9437-E775769AD64C}" destId="{9E144408-D38B-4069-AEAE-3CD09B7139EE}" srcOrd="0" destOrd="0" presId="urn:microsoft.com/office/officeart/2005/8/layout/bProcess4"/>
    <dgm:cxn modelId="{7E772883-CE01-460C-BC33-04D1771BD988}" type="presOf" srcId="{008DBAFF-D280-479D-99CC-F848503C1791}" destId="{08B59BFB-1A4F-4092-8305-F47C4ECC341C}" srcOrd="0" destOrd="0" presId="urn:microsoft.com/office/officeart/2005/8/layout/bProcess4"/>
    <dgm:cxn modelId="{1FD6D886-C6E2-4070-BD96-EC28E2B2DFBE}" type="presOf" srcId="{AEFAA27A-B59D-4C61-B797-B8201C6ADA51}" destId="{A46EFC5F-2685-42AE-A77A-E72102D11E8F}" srcOrd="0" destOrd="0" presId="urn:microsoft.com/office/officeart/2005/8/layout/bProcess4"/>
    <dgm:cxn modelId="{F4A009B8-07BF-4FE5-8825-51F4F714DE27}" type="presOf" srcId="{0D0EA0C6-730A-4AD3-9A57-098D573E8E41}" destId="{C5ECF9FF-3C60-49DA-BF0A-C0CFF3FF8880}" srcOrd="0" destOrd="0" presId="urn:microsoft.com/office/officeart/2005/8/layout/bProcess4"/>
    <dgm:cxn modelId="{05493D03-45E4-4057-B578-31CE66C2D0D9}" srcId="{99F22C77-60CF-43C1-9437-E775769AD64C}" destId="{9DA2638C-E136-4945-80C1-74D858461822}" srcOrd="1" destOrd="0" parTransId="{9AB56559-5FC4-4933-B743-E6FB6960235B}" sibTransId="{0D0EA0C6-730A-4AD3-9A57-098D573E8E41}"/>
    <dgm:cxn modelId="{C9DB92AD-A369-4522-8C76-A4E06B74CB99}" type="presOf" srcId="{26FC19B2-63C1-43AE-AA5F-BA30B4B48ED8}" destId="{6774F51E-0D6D-4AD6-B90E-ECBEF3E31ED6}" srcOrd="0" destOrd="0" presId="urn:microsoft.com/office/officeart/2005/8/layout/bProcess4"/>
    <dgm:cxn modelId="{2F540299-0765-4C93-8E2B-41E646E60E77}" srcId="{99F22C77-60CF-43C1-9437-E775769AD64C}" destId="{BF768EAA-B7B5-4D29-AF00-4AC846F49044}" srcOrd="4" destOrd="0" parTransId="{1EB70832-5027-4E3E-B01B-115DECD1468C}" sibTransId="{523583A3-4991-4625-95C8-77D0AC9BC612}"/>
    <dgm:cxn modelId="{DFCC74A7-FB5D-48AB-B976-A588696D2C02}" type="presOf" srcId="{FA511816-BC51-4E73-83D7-D05D35CECED1}" destId="{EABED8F8-2D7E-44FA-AD6A-5A5F3AC98710}" srcOrd="0" destOrd="0" presId="urn:microsoft.com/office/officeart/2005/8/layout/bProcess4"/>
    <dgm:cxn modelId="{3FB9DBF8-E90D-4DC0-9BB6-DA87B95065CD}" srcId="{99F22C77-60CF-43C1-9437-E775769AD64C}" destId="{9C6EF653-0B6C-464C-AD17-162A2A42DADD}" srcOrd="0" destOrd="0" parTransId="{3EE98DD0-854D-4D0F-906F-4ADB39DDBEE3}" sibTransId="{26FC19B2-63C1-43AE-AA5F-BA30B4B48ED8}"/>
    <dgm:cxn modelId="{62715742-97A2-4EA2-BE22-B1F4F787EAA5}" srcId="{99F22C77-60CF-43C1-9437-E775769AD64C}" destId="{26753F09-B407-47B4-A538-7107F3036953}" srcOrd="8" destOrd="0" parTransId="{AE031ECD-0512-4DDF-875E-EA91C1302CD7}" sibTransId="{BF0D5A4D-8D6B-455C-85DE-0D9994BBFDAD}"/>
    <dgm:cxn modelId="{A048B85C-950A-45BB-A5FC-1604B2CB7B38}" type="presOf" srcId="{BF768EAA-B7B5-4D29-AF00-4AC846F49044}" destId="{A64CC56A-A2A2-4A91-9F32-7493364AEB16}" srcOrd="0" destOrd="0" presId="urn:microsoft.com/office/officeart/2005/8/layout/bProcess4"/>
    <dgm:cxn modelId="{580259B9-5F3E-4167-9EBD-DA1D8998F260}" type="presOf" srcId="{239DCD81-19A1-4626-9853-444C08EDDDAA}" destId="{18360749-F41C-486C-8503-E2E8FCEC8A82}" srcOrd="0" destOrd="0" presId="urn:microsoft.com/office/officeart/2005/8/layout/bProcess4"/>
    <dgm:cxn modelId="{29E8C804-79EE-491A-A396-0480B52A2176}" srcId="{99F22C77-60CF-43C1-9437-E775769AD64C}" destId="{008DBAFF-D280-479D-99CC-F848503C1791}" srcOrd="7" destOrd="0" parTransId="{1BBF1A8D-E153-43CB-BCC4-5DBA8B38A1E7}" sibTransId="{A6574198-2C1D-4EF0-958C-A79437F4D00A}"/>
    <dgm:cxn modelId="{B3E81B08-C34B-4EA1-9436-3B7C8299855E}" type="presOf" srcId="{9DA2638C-E136-4945-80C1-74D858461822}" destId="{086CF70A-9CB0-45C7-9F78-64959CAA2140}" srcOrd="0" destOrd="0" presId="urn:microsoft.com/office/officeart/2005/8/layout/bProcess4"/>
    <dgm:cxn modelId="{9C2AEB44-55C1-43EB-90F0-9BC75822DB34}" type="presOf" srcId="{26753F09-B407-47B4-A538-7107F3036953}" destId="{F88A6216-07D4-4610-929B-DFEC57235111}" srcOrd="0" destOrd="0" presId="urn:microsoft.com/office/officeart/2005/8/layout/bProcess4"/>
    <dgm:cxn modelId="{A78F19CF-3760-4493-9961-39A454E7761F}" srcId="{99F22C77-60CF-43C1-9437-E775769AD64C}" destId="{38953627-ACC6-4D2C-8A7B-D28ACCFE9831}" srcOrd="2" destOrd="0" parTransId="{4424E770-4A88-4E13-80F5-133478FE5F36}" sibTransId="{B0899FA6-4C1E-4919-AE70-81C4F864438D}"/>
    <dgm:cxn modelId="{9C6B516C-AFC0-4C05-9D5C-09776490792F}" srcId="{99F22C77-60CF-43C1-9437-E775769AD64C}" destId="{AEFAA27A-B59D-4C61-B797-B8201C6ADA51}" srcOrd="6" destOrd="0" parTransId="{94F68B3E-1072-4666-AB40-4044FD86B23E}" sibTransId="{B8DCCB18-5B64-43D7-880A-68A327ADC814}"/>
    <dgm:cxn modelId="{0E16BEDD-1798-4466-B9E5-A7B77E775651}" srcId="{99F22C77-60CF-43C1-9437-E775769AD64C}" destId="{D02D213D-2913-4603-997D-0A42B17955A6}" srcOrd="5" destOrd="0" parTransId="{F4879945-9840-4E0D-A677-07B643BB6F15}" sibTransId="{6A627CF5-9EDE-4ED7-B031-5ACCBD3B010A}"/>
    <dgm:cxn modelId="{CFE31BFB-F684-4ECB-A5CE-AA1DFDA526D8}" type="presOf" srcId="{9C6EF653-0B6C-464C-AD17-162A2A42DADD}" destId="{48CACCB0-CEDC-4F69-8773-79DD17139B2B}" srcOrd="0" destOrd="0" presId="urn:microsoft.com/office/officeart/2005/8/layout/bProcess4"/>
    <dgm:cxn modelId="{4FB008C5-B6D6-4CCB-BCD9-88D424FD0479}" type="presOf" srcId="{B8DCCB18-5B64-43D7-880A-68A327ADC814}" destId="{A8B9EB59-48BB-429D-884E-0F75EEBA3D94}" srcOrd="0" destOrd="0" presId="urn:microsoft.com/office/officeart/2005/8/layout/bProcess4"/>
    <dgm:cxn modelId="{7A0B81B2-CAB1-474A-9E37-9EBAD0AB291C}" srcId="{99F22C77-60CF-43C1-9437-E775769AD64C}" destId="{FA511816-BC51-4E73-83D7-D05D35CECED1}" srcOrd="3" destOrd="0" parTransId="{FD378F96-E31E-4EED-82C3-E0E0362DEE0E}" sibTransId="{239DCD81-19A1-4626-9853-444C08EDDDAA}"/>
    <dgm:cxn modelId="{015459B1-4ACD-4A10-A85A-1C8D41AA11C2}" type="presOf" srcId="{6A627CF5-9EDE-4ED7-B031-5ACCBD3B010A}" destId="{C6CBD47B-CA37-43BB-AF5A-A1DD83EA754E}" srcOrd="0" destOrd="0" presId="urn:microsoft.com/office/officeart/2005/8/layout/bProcess4"/>
    <dgm:cxn modelId="{DCB22741-4D2C-4FB4-A3B3-67827D50ABEE}" type="presOf" srcId="{523583A3-4991-4625-95C8-77D0AC9BC612}" destId="{ECAB1203-2439-43F0-9F36-6CA4EA2A2A60}" srcOrd="0" destOrd="0" presId="urn:microsoft.com/office/officeart/2005/8/layout/bProcess4"/>
    <dgm:cxn modelId="{3D109C81-468A-45F1-9340-AC62AFCC8E81}" type="presOf" srcId="{B0899FA6-4C1E-4919-AE70-81C4F864438D}" destId="{725DFC7F-2B64-4528-8433-38C1FC39A8D8}" srcOrd="0" destOrd="0" presId="urn:microsoft.com/office/officeart/2005/8/layout/bProcess4"/>
    <dgm:cxn modelId="{1AF7451A-6302-4989-B87E-A208592DCA4E}" type="presOf" srcId="{38953627-ACC6-4D2C-8A7B-D28ACCFE9831}" destId="{860755C2-196B-4FE5-9B20-EDF3AF4BE908}" srcOrd="0" destOrd="0" presId="urn:microsoft.com/office/officeart/2005/8/layout/bProcess4"/>
    <dgm:cxn modelId="{21610C25-84AD-4D0E-B5A2-361D6822DA34}" type="presOf" srcId="{A6574198-2C1D-4EF0-958C-A79437F4D00A}" destId="{870AEB8A-2735-481D-8D94-CD9CD204AB0A}" srcOrd="0" destOrd="0" presId="urn:microsoft.com/office/officeart/2005/8/layout/bProcess4"/>
    <dgm:cxn modelId="{246573FD-98C7-4B88-A0D0-82A6159ACE24}" type="presOf" srcId="{D02D213D-2913-4603-997D-0A42B17955A6}" destId="{6E03C900-A26B-44E0-ACE5-E4647E73F0EE}" srcOrd="0" destOrd="0" presId="urn:microsoft.com/office/officeart/2005/8/layout/bProcess4"/>
    <dgm:cxn modelId="{03877915-4BFC-4EF3-BF62-A6811F709B89}" type="presParOf" srcId="{9E144408-D38B-4069-AEAE-3CD09B7139EE}" destId="{981C0464-6535-47B1-8300-FCBB69A32EC8}" srcOrd="0" destOrd="0" presId="urn:microsoft.com/office/officeart/2005/8/layout/bProcess4"/>
    <dgm:cxn modelId="{97E85D53-19DE-4F85-9AC5-7A25EDD4CB9A}" type="presParOf" srcId="{981C0464-6535-47B1-8300-FCBB69A32EC8}" destId="{127196C6-1AB8-4868-AAC4-0AE0BBE02520}" srcOrd="0" destOrd="0" presId="urn:microsoft.com/office/officeart/2005/8/layout/bProcess4"/>
    <dgm:cxn modelId="{DF2AA7C7-F554-4B32-9546-3300BBF04DEC}" type="presParOf" srcId="{981C0464-6535-47B1-8300-FCBB69A32EC8}" destId="{48CACCB0-CEDC-4F69-8773-79DD17139B2B}" srcOrd="1" destOrd="0" presId="urn:microsoft.com/office/officeart/2005/8/layout/bProcess4"/>
    <dgm:cxn modelId="{206A44E2-D375-4BCF-9FC7-D2278CF9C0B6}" type="presParOf" srcId="{9E144408-D38B-4069-AEAE-3CD09B7139EE}" destId="{6774F51E-0D6D-4AD6-B90E-ECBEF3E31ED6}" srcOrd="1" destOrd="0" presId="urn:microsoft.com/office/officeart/2005/8/layout/bProcess4"/>
    <dgm:cxn modelId="{DA337597-8F58-4406-BF96-7533529480F9}" type="presParOf" srcId="{9E144408-D38B-4069-AEAE-3CD09B7139EE}" destId="{E3736E86-98B7-4448-B88B-72412BC0EF92}" srcOrd="2" destOrd="0" presId="urn:microsoft.com/office/officeart/2005/8/layout/bProcess4"/>
    <dgm:cxn modelId="{C7F2ADE7-5E6D-4DAD-A688-1D89C50A9359}" type="presParOf" srcId="{E3736E86-98B7-4448-B88B-72412BC0EF92}" destId="{E5D70E7E-BCF4-49A6-8690-09A33275FDD2}" srcOrd="0" destOrd="0" presId="urn:microsoft.com/office/officeart/2005/8/layout/bProcess4"/>
    <dgm:cxn modelId="{B33F8437-E4C6-4456-A700-20B20FAE2051}" type="presParOf" srcId="{E3736E86-98B7-4448-B88B-72412BC0EF92}" destId="{086CF70A-9CB0-45C7-9F78-64959CAA2140}" srcOrd="1" destOrd="0" presId="urn:microsoft.com/office/officeart/2005/8/layout/bProcess4"/>
    <dgm:cxn modelId="{7A6E8EB0-CBA3-4EB2-ACC8-2C5328613D0F}" type="presParOf" srcId="{9E144408-D38B-4069-AEAE-3CD09B7139EE}" destId="{C5ECF9FF-3C60-49DA-BF0A-C0CFF3FF8880}" srcOrd="3" destOrd="0" presId="urn:microsoft.com/office/officeart/2005/8/layout/bProcess4"/>
    <dgm:cxn modelId="{188F1502-A761-468C-97BF-B721457D5979}" type="presParOf" srcId="{9E144408-D38B-4069-AEAE-3CD09B7139EE}" destId="{CB8EAB86-68D1-47FA-98D0-FB067A77879E}" srcOrd="4" destOrd="0" presId="urn:microsoft.com/office/officeart/2005/8/layout/bProcess4"/>
    <dgm:cxn modelId="{5CA5F24A-2967-4C4D-819F-FE1CFDFCD079}" type="presParOf" srcId="{CB8EAB86-68D1-47FA-98D0-FB067A77879E}" destId="{656AD150-F490-4C26-9623-3108A03FB0D4}" srcOrd="0" destOrd="0" presId="urn:microsoft.com/office/officeart/2005/8/layout/bProcess4"/>
    <dgm:cxn modelId="{4BF4C428-83C2-4297-B7EB-3C8B65AD88D4}" type="presParOf" srcId="{CB8EAB86-68D1-47FA-98D0-FB067A77879E}" destId="{860755C2-196B-4FE5-9B20-EDF3AF4BE908}" srcOrd="1" destOrd="0" presId="urn:microsoft.com/office/officeart/2005/8/layout/bProcess4"/>
    <dgm:cxn modelId="{2ECCF7ED-7B44-4FE4-ADA6-BD332932013C}" type="presParOf" srcId="{9E144408-D38B-4069-AEAE-3CD09B7139EE}" destId="{725DFC7F-2B64-4528-8433-38C1FC39A8D8}" srcOrd="5" destOrd="0" presId="urn:microsoft.com/office/officeart/2005/8/layout/bProcess4"/>
    <dgm:cxn modelId="{FDE872CD-ACAB-4A59-8A3B-5216484E913C}" type="presParOf" srcId="{9E144408-D38B-4069-AEAE-3CD09B7139EE}" destId="{3AE22FA2-227B-43DF-8CF0-DB909433E897}" srcOrd="6" destOrd="0" presId="urn:microsoft.com/office/officeart/2005/8/layout/bProcess4"/>
    <dgm:cxn modelId="{14CF7A11-8672-4B2D-BCB8-A8E65EE6667D}" type="presParOf" srcId="{3AE22FA2-227B-43DF-8CF0-DB909433E897}" destId="{52CD2662-ACE4-413D-9388-DE66DE0BBA32}" srcOrd="0" destOrd="0" presId="urn:microsoft.com/office/officeart/2005/8/layout/bProcess4"/>
    <dgm:cxn modelId="{6140F33B-4396-4C18-B56C-1442F54B5CB8}" type="presParOf" srcId="{3AE22FA2-227B-43DF-8CF0-DB909433E897}" destId="{EABED8F8-2D7E-44FA-AD6A-5A5F3AC98710}" srcOrd="1" destOrd="0" presId="urn:microsoft.com/office/officeart/2005/8/layout/bProcess4"/>
    <dgm:cxn modelId="{75047A9B-725F-4D6E-8EA4-230ACEFC2CB6}" type="presParOf" srcId="{9E144408-D38B-4069-AEAE-3CD09B7139EE}" destId="{18360749-F41C-486C-8503-E2E8FCEC8A82}" srcOrd="7" destOrd="0" presId="urn:microsoft.com/office/officeart/2005/8/layout/bProcess4"/>
    <dgm:cxn modelId="{DDC733CF-47C2-464C-90CB-8ECA297CEAFD}" type="presParOf" srcId="{9E144408-D38B-4069-AEAE-3CD09B7139EE}" destId="{A4DA9FA5-AE2A-4217-AD83-7D9A0B821640}" srcOrd="8" destOrd="0" presId="urn:microsoft.com/office/officeart/2005/8/layout/bProcess4"/>
    <dgm:cxn modelId="{91E78482-F138-43EA-8E94-73DF2E161644}" type="presParOf" srcId="{A4DA9FA5-AE2A-4217-AD83-7D9A0B821640}" destId="{1F48CD1C-D9D8-4BFA-9B90-970232DCE6D0}" srcOrd="0" destOrd="0" presId="urn:microsoft.com/office/officeart/2005/8/layout/bProcess4"/>
    <dgm:cxn modelId="{18F88101-770D-4BA4-ACF7-25D6E6A5785D}" type="presParOf" srcId="{A4DA9FA5-AE2A-4217-AD83-7D9A0B821640}" destId="{A64CC56A-A2A2-4A91-9F32-7493364AEB16}" srcOrd="1" destOrd="0" presId="urn:microsoft.com/office/officeart/2005/8/layout/bProcess4"/>
    <dgm:cxn modelId="{3DF7EF76-C47D-4209-BC40-82241BCCD37A}" type="presParOf" srcId="{9E144408-D38B-4069-AEAE-3CD09B7139EE}" destId="{ECAB1203-2439-43F0-9F36-6CA4EA2A2A60}" srcOrd="9" destOrd="0" presId="urn:microsoft.com/office/officeart/2005/8/layout/bProcess4"/>
    <dgm:cxn modelId="{735D9E78-3509-4CD0-B59F-824239D0462D}" type="presParOf" srcId="{9E144408-D38B-4069-AEAE-3CD09B7139EE}" destId="{BA64C6C7-89D5-460C-9213-306D1AAC32D7}" srcOrd="10" destOrd="0" presId="urn:microsoft.com/office/officeart/2005/8/layout/bProcess4"/>
    <dgm:cxn modelId="{A1D03127-C907-4E2C-A5C7-F28FE66E8B00}" type="presParOf" srcId="{BA64C6C7-89D5-460C-9213-306D1AAC32D7}" destId="{1FE06A3C-3F14-4957-91B1-48D0EA0A1C2E}" srcOrd="0" destOrd="0" presId="urn:microsoft.com/office/officeart/2005/8/layout/bProcess4"/>
    <dgm:cxn modelId="{4DCB80DE-E755-4F5C-B7B3-BE61D3C26124}" type="presParOf" srcId="{BA64C6C7-89D5-460C-9213-306D1AAC32D7}" destId="{6E03C900-A26B-44E0-ACE5-E4647E73F0EE}" srcOrd="1" destOrd="0" presId="urn:microsoft.com/office/officeart/2005/8/layout/bProcess4"/>
    <dgm:cxn modelId="{67FD6AAB-2D07-4817-9128-1F8288436490}" type="presParOf" srcId="{9E144408-D38B-4069-AEAE-3CD09B7139EE}" destId="{C6CBD47B-CA37-43BB-AF5A-A1DD83EA754E}" srcOrd="11" destOrd="0" presId="urn:microsoft.com/office/officeart/2005/8/layout/bProcess4"/>
    <dgm:cxn modelId="{C8E836A2-B4D1-4472-A0B6-8CAF7A96F40C}" type="presParOf" srcId="{9E144408-D38B-4069-AEAE-3CD09B7139EE}" destId="{0257A801-D830-4A8F-81FD-CB68BE253D43}" srcOrd="12" destOrd="0" presId="urn:microsoft.com/office/officeart/2005/8/layout/bProcess4"/>
    <dgm:cxn modelId="{856436CD-19F9-49A8-8157-679CBE7B3B2E}" type="presParOf" srcId="{0257A801-D830-4A8F-81FD-CB68BE253D43}" destId="{017BF563-A3BB-4B78-9E74-06C877636FC6}" srcOrd="0" destOrd="0" presId="urn:microsoft.com/office/officeart/2005/8/layout/bProcess4"/>
    <dgm:cxn modelId="{714AC2ED-D361-4D1D-ACB1-DE7AFA158A7B}" type="presParOf" srcId="{0257A801-D830-4A8F-81FD-CB68BE253D43}" destId="{A46EFC5F-2685-42AE-A77A-E72102D11E8F}" srcOrd="1" destOrd="0" presId="urn:microsoft.com/office/officeart/2005/8/layout/bProcess4"/>
    <dgm:cxn modelId="{618AB366-F390-4DFA-BE48-B8C4BA060292}" type="presParOf" srcId="{9E144408-D38B-4069-AEAE-3CD09B7139EE}" destId="{A8B9EB59-48BB-429D-884E-0F75EEBA3D94}" srcOrd="13" destOrd="0" presId="urn:microsoft.com/office/officeart/2005/8/layout/bProcess4"/>
    <dgm:cxn modelId="{7D85538C-C87F-4F00-9255-6269FDC7B8DD}" type="presParOf" srcId="{9E144408-D38B-4069-AEAE-3CD09B7139EE}" destId="{4C8891FE-1764-4EF5-A2C5-73EA3045581A}" srcOrd="14" destOrd="0" presId="urn:microsoft.com/office/officeart/2005/8/layout/bProcess4"/>
    <dgm:cxn modelId="{E2ABCB93-0CA8-4936-8056-25CCF5A91F78}" type="presParOf" srcId="{4C8891FE-1764-4EF5-A2C5-73EA3045581A}" destId="{8227E4A1-27BE-46F2-A513-133BDD949815}" srcOrd="0" destOrd="0" presId="urn:microsoft.com/office/officeart/2005/8/layout/bProcess4"/>
    <dgm:cxn modelId="{57816501-5F85-4F10-8EE9-435D828A83BF}" type="presParOf" srcId="{4C8891FE-1764-4EF5-A2C5-73EA3045581A}" destId="{08B59BFB-1A4F-4092-8305-F47C4ECC341C}" srcOrd="1" destOrd="0" presId="urn:microsoft.com/office/officeart/2005/8/layout/bProcess4"/>
    <dgm:cxn modelId="{E08CDCBF-45D3-46CD-A5C3-BCB121364560}" type="presParOf" srcId="{9E144408-D38B-4069-AEAE-3CD09B7139EE}" destId="{870AEB8A-2735-481D-8D94-CD9CD204AB0A}" srcOrd="15" destOrd="0" presId="urn:microsoft.com/office/officeart/2005/8/layout/bProcess4"/>
    <dgm:cxn modelId="{7A1ED52C-2B9A-4BE1-B6B4-2E0BD3123EF4}" type="presParOf" srcId="{9E144408-D38B-4069-AEAE-3CD09B7139EE}" destId="{3455F1B9-EC3D-470F-AB71-ADE82841B731}" srcOrd="16" destOrd="0" presId="urn:microsoft.com/office/officeart/2005/8/layout/bProcess4"/>
    <dgm:cxn modelId="{B7AD5013-5CBA-412C-9E0E-13E1B31E37BC}" type="presParOf" srcId="{3455F1B9-EC3D-470F-AB71-ADE82841B731}" destId="{7D178965-6E67-4280-9AE3-C4AEEE4B8B1D}" srcOrd="0" destOrd="0" presId="urn:microsoft.com/office/officeart/2005/8/layout/bProcess4"/>
    <dgm:cxn modelId="{BC2CFAC6-D01A-452A-B715-841E43C8F3EF}" type="presParOf" srcId="{3455F1B9-EC3D-470F-AB71-ADE82841B731}" destId="{F88A6216-07D4-4610-929B-DFEC5723511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4F51E-0D6D-4AD6-B90E-ECBEF3E31ED6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ACCB0-CEDC-4F69-8773-79DD17139B2B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6:00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起床</a:t>
          </a:r>
          <a:endParaRPr lang="zh-TW" altLang="en-US" sz="2700" kern="1200" dirty="0"/>
        </a:p>
      </dsp:txBody>
      <dsp:txXfrm>
        <a:off x="1502816" y="36688"/>
        <a:ext cx="1998981" cy="1170261"/>
      </dsp:txXfrm>
    </dsp:sp>
    <dsp:sp modelId="{C5ECF9FF-3C60-49DA-BF0A-C0CFF3FF8880}">
      <dsp:nvSpPr>
        <dsp:cNvPr id="0" name=""/>
        <dsp:cNvSpPr/>
      </dsp:nvSpPr>
      <dsp:spPr>
        <a:xfrm rot="5458049">
          <a:off x="1097622" y="2541920"/>
          <a:ext cx="1547257" cy="186461"/>
        </a:xfrm>
        <a:prstGeom prst="rect">
          <a:avLst/>
        </a:prstGeom>
        <a:solidFill>
          <a:schemeClr val="accent5">
            <a:shade val="90000"/>
            <a:hueOff val="103857"/>
            <a:satOff val="-2218"/>
            <a:lumOff val="82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CF70A-9CB0-45C7-9F78-64959CAA2140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89443"/>
            <a:satOff val="-2178"/>
            <a:lumOff val="9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7:30</a:t>
          </a:r>
          <a:r>
            <a:rPr lang="zh-TW" altLang="en-US" sz="2700" kern="1200" dirty="0" smtClean="0"/>
            <a:t>到學校</a:t>
          </a:r>
          <a:endParaRPr lang="zh-TW" altLang="en-US" sz="2700" kern="1200" dirty="0"/>
        </a:p>
      </dsp:txBody>
      <dsp:txXfrm>
        <a:off x="1502816" y="1590538"/>
        <a:ext cx="1998981" cy="1170261"/>
      </dsp:txXfrm>
    </dsp:sp>
    <dsp:sp modelId="{725DFC7F-2B64-4528-8433-38C1FC39A8D8}">
      <dsp:nvSpPr>
        <dsp:cNvPr id="0" name=""/>
        <dsp:cNvSpPr/>
      </dsp:nvSpPr>
      <dsp:spPr>
        <a:xfrm>
          <a:off x="1861734" y="3318984"/>
          <a:ext cx="2774525" cy="186461"/>
        </a:xfrm>
        <a:prstGeom prst="rect">
          <a:avLst/>
        </a:prstGeom>
        <a:solidFill>
          <a:schemeClr val="accent5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755C2-196B-4FE5-9B20-EDF3AF4BE908}">
      <dsp:nvSpPr>
        <dsp:cNvPr id="0" name=""/>
        <dsp:cNvSpPr/>
      </dsp:nvSpPr>
      <dsp:spPr>
        <a:xfrm>
          <a:off x="1440282" y="310825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78886"/>
            <a:satOff val="-4356"/>
            <a:lumOff val="190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8:30</a:t>
          </a:r>
          <a:r>
            <a:rPr lang="zh-TW" altLang="en-US" sz="2700" kern="1200" dirty="0" smtClean="0"/>
            <a:t>走路</a:t>
          </a:r>
          <a:r>
            <a:rPr lang="en-US" altLang="zh-TW" sz="2700" kern="1200" dirty="0" smtClean="0"/>
            <a:t>.....</a:t>
          </a:r>
          <a:endParaRPr lang="zh-TW" altLang="en-US" sz="2700" kern="1200" dirty="0"/>
        </a:p>
      </dsp:txBody>
      <dsp:txXfrm>
        <a:off x="1476691" y="3144667"/>
        <a:ext cx="1998981" cy="1170261"/>
      </dsp:txXfrm>
    </dsp:sp>
    <dsp:sp modelId="{18360749-F41C-486C-8503-E2E8FCEC8A82}">
      <dsp:nvSpPr>
        <dsp:cNvPr id="0" name=""/>
        <dsp:cNvSpPr/>
      </dsp:nvSpPr>
      <dsp:spPr>
        <a:xfrm rot="16200000">
          <a:off x="3866288" y="2541920"/>
          <a:ext cx="1547036" cy="186461"/>
        </a:xfrm>
        <a:prstGeom prst="rect">
          <a:avLst/>
        </a:prstGeom>
        <a:solidFill>
          <a:schemeClr val="accent5">
            <a:shade val="90000"/>
            <a:hueOff val="311570"/>
            <a:satOff val="-6653"/>
            <a:lumOff val="248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ED8F8-2D7E-44FA-AD6A-5A5F3AC98710}">
      <dsp:nvSpPr>
        <dsp:cNvPr id="0" name=""/>
        <dsp:cNvSpPr/>
      </dsp:nvSpPr>
      <dsp:spPr>
        <a:xfrm>
          <a:off x="4221900" y="310825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拍照</a:t>
          </a:r>
          <a:endParaRPr lang="zh-TW" altLang="en-US" sz="2700" kern="1200" dirty="0"/>
        </a:p>
      </dsp:txBody>
      <dsp:txXfrm>
        <a:off x="4258309" y="3144667"/>
        <a:ext cx="1998981" cy="1170261"/>
      </dsp:txXfrm>
    </dsp:sp>
    <dsp:sp modelId="{ECAB1203-2439-43F0-9F36-6CA4EA2A2A60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5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CC56A-A2A2-4A91-9F32-7493364AEB16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357772"/>
            <a:satOff val="-8713"/>
            <a:lumOff val="381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一起玩</a:t>
          </a:r>
          <a:endParaRPr lang="zh-TW" altLang="en-US" sz="2700" kern="1200" dirty="0"/>
        </a:p>
      </dsp:txBody>
      <dsp:txXfrm>
        <a:off x="4258309" y="1590538"/>
        <a:ext cx="1998981" cy="1170261"/>
      </dsp:txXfrm>
    </dsp:sp>
    <dsp:sp modelId="{C6CBD47B-CA37-43BB-AF5A-A1DD83EA754E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5">
            <a:shade val="90000"/>
            <a:hueOff val="311570"/>
            <a:satOff val="-6653"/>
            <a:lumOff val="248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03C900-A26B-44E0-ACE5-E4647E73F0EE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357772"/>
            <a:satOff val="-8713"/>
            <a:lumOff val="381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吃飯飯</a:t>
          </a:r>
          <a:endParaRPr lang="zh-TW" altLang="en-US" sz="2700" kern="1200" dirty="0"/>
        </a:p>
      </dsp:txBody>
      <dsp:txXfrm>
        <a:off x="4258309" y="36688"/>
        <a:ext cx="1998981" cy="1170261"/>
      </dsp:txXfrm>
    </dsp:sp>
    <dsp:sp modelId="{A8B9EB59-48BB-429D-884E-0F75EEBA3D94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5">
            <a:shade val="90000"/>
            <a:hueOff val="207713"/>
            <a:satOff val="-4436"/>
            <a:lumOff val="165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EFC5F-2685-42AE-A77A-E72102D11E8F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海盜船</a:t>
          </a:r>
          <a:endParaRPr lang="zh-TW" altLang="en-US" sz="2700" kern="1200" dirty="0"/>
        </a:p>
      </dsp:txBody>
      <dsp:txXfrm>
        <a:off x="7013802" y="36688"/>
        <a:ext cx="1998981" cy="1170261"/>
      </dsp:txXfrm>
    </dsp:sp>
    <dsp:sp modelId="{870AEB8A-2735-481D-8D94-CD9CD204AB0A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5">
            <a:shade val="90000"/>
            <a:hueOff val="103857"/>
            <a:satOff val="-2218"/>
            <a:lumOff val="82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59BFB-1A4F-4092-8305-F47C4ECC341C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78886"/>
            <a:satOff val="-4356"/>
            <a:lumOff val="190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拍拍拍</a:t>
          </a:r>
          <a:endParaRPr lang="zh-TW" altLang="en-US" sz="2700" kern="1200" dirty="0"/>
        </a:p>
      </dsp:txBody>
      <dsp:txXfrm>
        <a:off x="7013802" y="1590538"/>
        <a:ext cx="1998981" cy="1170261"/>
      </dsp:txXfrm>
    </dsp:sp>
    <dsp:sp modelId="{F88A6216-07D4-4610-929B-DFEC57235111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89443"/>
            <a:satOff val="-2178"/>
            <a:lumOff val="9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回學校</a:t>
          </a:r>
          <a:endParaRPr lang="zh-TW" altLang="en-US" sz="27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85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62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45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00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699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80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5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661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10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84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696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AB125-9D7A-4DF0-9BF0-13BD85CB49D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980F2-6E47-41E2-83D3-B5E5FF66A7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1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12000">
              <a:schemeClr val="accent1">
                <a:lumMod val="60000"/>
                <a:lumOff val="40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u="sng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兒童新樂園一路</a:t>
            </a:r>
            <a:r>
              <a:rPr lang="zh-TW" altLang="en-US" u="sng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67692" y="3509963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926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12000">
              <a:schemeClr val="accent1">
                <a:lumMod val="60000"/>
                <a:lumOff val="40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ㄒ一ˊ成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5742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197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12000">
              <a:schemeClr val="accent1">
                <a:lumMod val="60000"/>
                <a:lumOff val="40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121184"/>
          <a:ext cx="10515600" cy="176022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47408364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6562688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3430918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2320970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93161746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68780948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82141913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62323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848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76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30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12000">
              <a:schemeClr val="accent1">
                <a:lumMod val="60000"/>
                <a:lumOff val="40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81" y="3742546"/>
            <a:ext cx="3628292" cy="272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094602"/>
              </p:ext>
            </p:extLst>
          </p:nvPr>
        </p:nvGraphicFramePr>
        <p:xfrm>
          <a:off x="3588434" y="647115"/>
          <a:ext cx="8385517" cy="5816650"/>
        </p:xfrm>
        <a:graphic>
          <a:graphicData uri="http://schemas.openxmlformats.org/drawingml/2006/table">
            <a:tbl>
              <a:tblPr/>
              <a:tblGrid>
                <a:gridCol w="2866197">
                  <a:extLst>
                    <a:ext uri="{9D8B030D-6E8A-4147-A177-3AD203B41FA5}">
                      <a16:colId xmlns:a16="http://schemas.microsoft.com/office/drawing/2014/main" val="3641099104"/>
                    </a:ext>
                  </a:extLst>
                </a:gridCol>
                <a:gridCol w="3006013">
                  <a:extLst>
                    <a:ext uri="{9D8B030D-6E8A-4147-A177-3AD203B41FA5}">
                      <a16:colId xmlns:a16="http://schemas.microsoft.com/office/drawing/2014/main" val="696593787"/>
                    </a:ext>
                  </a:extLst>
                </a:gridCol>
                <a:gridCol w="2513307">
                  <a:extLst>
                    <a:ext uri="{9D8B030D-6E8A-4147-A177-3AD203B41FA5}">
                      <a16:colId xmlns:a16="http://schemas.microsoft.com/office/drawing/2014/main" val="1858140768"/>
                    </a:ext>
                  </a:extLst>
                </a:gridCol>
              </a:tblGrid>
              <a:tr h="3376246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1800" dirty="0">
                          <a:effectLst/>
                        </a:rPr>
                        <a:t>以科幻造型的雲霄飛車，迴旋於軌道上體驗刺激的速度感。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尖叫指數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⚡⚡⚡⚡⚡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溫馨指數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🌞🌞☁☁☁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戀愛指數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💗💗💗♡♡</a:t>
                      </a:r>
                      <a:endParaRPr lang="zh-TW" altLang="en-US" sz="1800" dirty="0">
                        <a:effectLst/>
                      </a:endParaRP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dirty="0">
                          <a:effectLst/>
                        </a:rPr>
                        <a:t>單趟約</a:t>
                      </a:r>
                      <a:r>
                        <a:rPr lang="en-US" altLang="zh-TW" sz="1800" dirty="0">
                          <a:effectLst/>
                        </a:rPr>
                        <a:t>2</a:t>
                      </a:r>
                      <a:r>
                        <a:rPr lang="zh-TW" altLang="en-US" sz="1800" dirty="0">
                          <a:effectLst/>
                        </a:rPr>
                        <a:t>分鐘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dirty="0">
                          <a:effectLst/>
                        </a:rPr>
                        <a:t>票價</a:t>
                      </a:r>
                      <a:r>
                        <a:rPr lang="en-US" altLang="zh-TW" sz="1800" dirty="0">
                          <a:effectLst/>
                        </a:rPr>
                        <a:t>30</a:t>
                      </a:r>
                      <a:r>
                        <a:rPr lang="zh-TW" altLang="en-US" sz="1800" dirty="0">
                          <a:effectLst/>
                        </a:rPr>
                        <a:t>元</a:t>
                      </a: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b="1" dirty="0">
                          <a:effectLst/>
                        </a:rPr>
                        <a:t>★免費搭乘：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出示身心障礙證明正本之身心障礙者可免費搭乘，若證明背面註記有必要陪伴者優惠措施使用資格，則亦可享陪伴者</a:t>
                      </a:r>
                      <a:r>
                        <a:rPr lang="en-US" altLang="zh-TW" sz="1800" dirty="0">
                          <a:effectLst/>
                        </a:rPr>
                        <a:t>1</a:t>
                      </a:r>
                      <a:r>
                        <a:rPr lang="zh-TW" altLang="en-US" sz="1800" dirty="0">
                          <a:effectLst/>
                        </a:rPr>
                        <a:t>人免費搭乘。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800" b="1" dirty="0">
                          <a:effectLst/>
                        </a:rPr>
                        <a:t>★搭乘限制：</a:t>
                      </a:r>
                      <a:r>
                        <a:rPr lang="zh-TW" altLang="en-US" sz="1800" dirty="0">
                          <a:effectLst/>
                        </a:rPr>
                        <a:t/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一、身高未達</a:t>
                      </a:r>
                      <a:r>
                        <a:rPr lang="en-US" altLang="zh-TW" sz="1800" dirty="0">
                          <a:effectLst/>
                        </a:rPr>
                        <a:t>110</a:t>
                      </a:r>
                      <a:r>
                        <a:rPr lang="zh-TW" altLang="en-US" sz="1800" dirty="0">
                          <a:effectLst/>
                        </a:rPr>
                        <a:t>公分兒童請勿搭乘，身高達</a:t>
                      </a:r>
                      <a:r>
                        <a:rPr lang="en-US" altLang="zh-TW" sz="1800" dirty="0">
                          <a:effectLst/>
                        </a:rPr>
                        <a:t>110</a:t>
                      </a:r>
                      <a:r>
                        <a:rPr lang="zh-TW" altLang="en-US" sz="1800" dirty="0">
                          <a:effectLst/>
                        </a:rPr>
                        <a:t>公分未滿</a:t>
                      </a:r>
                      <a:r>
                        <a:rPr lang="en-US" altLang="zh-TW" sz="1800" dirty="0">
                          <a:effectLst/>
                        </a:rPr>
                        <a:t>130</a:t>
                      </a:r>
                      <a:r>
                        <a:rPr lang="zh-TW" altLang="en-US" sz="1800" dirty="0">
                          <a:effectLst/>
                        </a:rPr>
                        <a:t>公分之兒童，必須由成人陪同。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二、每一座艙限乘載</a:t>
                      </a:r>
                      <a:r>
                        <a:rPr lang="en-US" altLang="zh-TW" sz="1800" dirty="0">
                          <a:effectLst/>
                        </a:rPr>
                        <a:t>2</a:t>
                      </a:r>
                      <a:r>
                        <a:rPr lang="zh-TW" altLang="en-US" sz="1800" dirty="0">
                          <a:effectLst/>
                        </a:rPr>
                        <a:t>人。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三、孕婦、飲酒、高血壓、背部疾病</a:t>
                      </a:r>
                      <a:r>
                        <a:rPr lang="en-US" altLang="zh-TW" sz="1800" dirty="0">
                          <a:effectLst/>
                        </a:rPr>
                        <a:t>(</a:t>
                      </a:r>
                      <a:r>
                        <a:rPr lang="zh-TW" altLang="en-US" sz="1800" dirty="0">
                          <a:effectLst/>
                        </a:rPr>
                        <a:t>如頸部、脊椎受傷等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  <a:r>
                        <a:rPr lang="zh-TW" altLang="en-US" sz="1800" dirty="0">
                          <a:effectLst/>
                        </a:rPr>
                        <a:t>、健康狀況不佳及藥物影響，以及患有心臟血管疾病者，請勿搭乘。</a:t>
                      </a:r>
                      <a:br>
                        <a:rPr lang="zh-TW" altLang="en-US" sz="1800" dirty="0">
                          <a:effectLst/>
                        </a:rPr>
                      </a:br>
                      <a:r>
                        <a:rPr lang="zh-TW" altLang="en-US" sz="1800" dirty="0">
                          <a:effectLst/>
                        </a:rPr>
                        <a:t>四、無法使用安全裝置固定者，請勿搭乘</a:t>
                      </a:r>
                    </a:p>
                  </a:txBody>
                  <a:tcPr marL="27965" marR="27965" marT="27965" marB="2796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860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43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12000">
              <a:schemeClr val="accent1">
                <a:lumMod val="60000"/>
                <a:lumOff val="40000"/>
              </a:schemeClr>
            </a:gs>
            <a:gs pos="7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兒童新樂園網址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232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99063" y="2237831"/>
            <a:ext cx="69596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95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314</Words>
  <Application>Microsoft Office PowerPoint</Application>
  <PresentationFormat>寬螢幕</PresentationFormat>
  <Paragraphs>36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文鼎中楷</vt:lpstr>
      <vt:lpstr>文鼎細鋼筆行楷</vt:lpstr>
      <vt:lpstr>微軟正黑體</vt:lpstr>
      <vt:lpstr>新細明體</vt:lpstr>
      <vt:lpstr>Arial</vt:lpstr>
      <vt:lpstr>Calibri</vt:lpstr>
      <vt:lpstr>Calibri Light</vt:lpstr>
      <vt:lpstr>Office 佈景主題</vt:lpstr>
      <vt:lpstr>兒童新樂園一路遊</vt:lpstr>
      <vt:lpstr>ㄒ一ˊ成</vt:lpstr>
      <vt:lpstr>票價</vt:lpstr>
      <vt:lpstr>PowerPoint 簡報</vt:lpstr>
      <vt:lpstr>兒童新樂園網址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兒童新樂園一陸游</dc:title>
  <dc:creator>Windows 使用者</dc:creator>
  <cp:lastModifiedBy>Windows 使用者</cp:lastModifiedBy>
  <cp:revision>10</cp:revision>
  <dcterms:created xsi:type="dcterms:W3CDTF">2022-01-03T02:45:50Z</dcterms:created>
  <dcterms:modified xsi:type="dcterms:W3CDTF">2022-01-18T01:08:43Z</dcterms:modified>
</cp:coreProperties>
</file>