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3C2C5"/>
    <a:srgbClr val="DF69B8"/>
    <a:srgbClr val="D568E0"/>
    <a:srgbClr val="FCF8F9"/>
    <a:srgbClr val="FDF6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C3E738-3728-4A0B-A4D7-1E7D67949CCC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420F2F8B-C1C2-468C-BFC4-15F8C24D434A}">
      <dgm:prSet phldrT="[文字]"/>
      <dgm:spPr/>
      <dgm:t>
        <a:bodyPr/>
        <a:lstStyle/>
        <a:p>
          <a:r>
            <a:rPr lang="en-US" altLang="zh-TW" dirty="0" smtClean="0"/>
            <a:t>8:30</a:t>
          </a:r>
          <a:r>
            <a:rPr lang="zh-TW" altLang="en-US" dirty="0" smtClean="0"/>
            <a:t>出發</a:t>
          </a:r>
          <a:endParaRPr lang="zh-TW" altLang="en-US" dirty="0"/>
        </a:p>
      </dgm:t>
    </dgm:pt>
    <dgm:pt modelId="{47ED9BE6-3EBB-407B-A9E9-A8ED5080D124}" type="parTrans" cxnId="{A16FB793-53CF-4DE9-868E-13C8CAD26B46}">
      <dgm:prSet/>
      <dgm:spPr/>
      <dgm:t>
        <a:bodyPr/>
        <a:lstStyle/>
        <a:p>
          <a:endParaRPr lang="zh-TW" altLang="en-US"/>
        </a:p>
      </dgm:t>
    </dgm:pt>
    <dgm:pt modelId="{4E01BD65-B4B9-433F-9550-28F744093D81}" type="sibTrans" cxnId="{A16FB793-53CF-4DE9-868E-13C8CAD26B46}">
      <dgm:prSet/>
      <dgm:spPr/>
      <dgm:t>
        <a:bodyPr/>
        <a:lstStyle/>
        <a:p>
          <a:endParaRPr lang="zh-TW" altLang="en-US"/>
        </a:p>
      </dgm:t>
    </dgm:pt>
    <dgm:pt modelId="{16564DB3-6158-4727-A737-12F279632793}">
      <dgm:prSet phldrT="[文字]"/>
      <dgm:spPr/>
      <dgm:t>
        <a:bodyPr/>
        <a:lstStyle/>
        <a:p>
          <a:r>
            <a:rPr lang="en-US" altLang="zh-TW" dirty="0" smtClean="0"/>
            <a:t>9:00</a:t>
          </a:r>
          <a:r>
            <a:rPr lang="zh-TW" altLang="en-US" dirty="0" smtClean="0"/>
            <a:t>入場</a:t>
          </a:r>
          <a:endParaRPr lang="zh-TW" altLang="en-US" dirty="0"/>
        </a:p>
      </dgm:t>
    </dgm:pt>
    <dgm:pt modelId="{B5909F33-C69F-497A-8B43-5EE3A7F681CC}" type="parTrans" cxnId="{1CC4A79E-F179-448E-B2A7-E50FA4C0E796}">
      <dgm:prSet/>
      <dgm:spPr/>
      <dgm:t>
        <a:bodyPr/>
        <a:lstStyle/>
        <a:p>
          <a:endParaRPr lang="zh-TW" altLang="en-US"/>
        </a:p>
      </dgm:t>
    </dgm:pt>
    <dgm:pt modelId="{92322EB1-87C9-43AD-B661-94429B0F4743}" type="sibTrans" cxnId="{1CC4A79E-F179-448E-B2A7-E50FA4C0E796}">
      <dgm:prSet/>
      <dgm:spPr/>
      <dgm:t>
        <a:bodyPr/>
        <a:lstStyle/>
        <a:p>
          <a:endParaRPr lang="zh-TW" altLang="en-US"/>
        </a:p>
      </dgm:t>
    </dgm:pt>
    <dgm:pt modelId="{4FC6AA7B-B824-48BC-8E1D-A3ECDA022397}">
      <dgm:prSet phldrT="[文字]"/>
      <dgm:spPr/>
      <dgm:t>
        <a:bodyPr/>
        <a:lstStyle/>
        <a:p>
          <a:r>
            <a:rPr lang="zh-TW" altLang="en-US" dirty="0" smtClean="0"/>
            <a:t>玩全部設施</a:t>
          </a:r>
          <a:endParaRPr lang="en-US" altLang="zh-TW" dirty="0" smtClean="0"/>
        </a:p>
      </dgm:t>
    </dgm:pt>
    <dgm:pt modelId="{B7747F57-13B2-4E8B-A16B-F8E41E0A2974}" type="parTrans" cxnId="{4AAF1101-1D60-4068-829B-93C0660E7DBD}">
      <dgm:prSet/>
      <dgm:spPr/>
      <dgm:t>
        <a:bodyPr/>
        <a:lstStyle/>
        <a:p>
          <a:endParaRPr lang="zh-TW" altLang="en-US"/>
        </a:p>
      </dgm:t>
    </dgm:pt>
    <dgm:pt modelId="{A3420674-C963-4AD0-9C9B-6BAF2BF5B0FC}" type="sibTrans" cxnId="{4AAF1101-1D60-4068-829B-93C0660E7DBD}">
      <dgm:prSet/>
      <dgm:spPr/>
      <dgm:t>
        <a:bodyPr/>
        <a:lstStyle/>
        <a:p>
          <a:endParaRPr lang="zh-TW" altLang="en-US"/>
        </a:p>
      </dgm:t>
    </dgm:pt>
    <dgm:pt modelId="{07B231DB-D351-4166-B88C-2A0327F13F87}">
      <dgm:prSet/>
      <dgm:spPr/>
      <dgm:t>
        <a:bodyPr/>
        <a:lstStyle/>
        <a:p>
          <a:r>
            <a:rPr lang="en-US" altLang="zh-TW" dirty="0" smtClean="0"/>
            <a:t>12:00</a:t>
          </a:r>
          <a:r>
            <a:rPr lang="zh-TW" altLang="en-US" smtClean="0"/>
            <a:t>吃午餐</a:t>
          </a:r>
          <a:endParaRPr lang="zh-TW" altLang="en-US"/>
        </a:p>
      </dgm:t>
    </dgm:pt>
    <dgm:pt modelId="{29197DE4-273A-47C4-A054-26024BAC09B2}" type="parTrans" cxnId="{2455171C-4C3B-4A47-A5A8-5125A71653BD}">
      <dgm:prSet/>
      <dgm:spPr/>
      <dgm:t>
        <a:bodyPr/>
        <a:lstStyle/>
        <a:p>
          <a:endParaRPr lang="zh-TW" altLang="en-US"/>
        </a:p>
      </dgm:t>
    </dgm:pt>
    <dgm:pt modelId="{597CCBED-C60E-4ADD-AAB1-BD1BB9F352C8}" type="sibTrans" cxnId="{2455171C-4C3B-4A47-A5A8-5125A71653BD}">
      <dgm:prSet/>
      <dgm:spPr/>
      <dgm:t>
        <a:bodyPr/>
        <a:lstStyle/>
        <a:p>
          <a:endParaRPr lang="zh-TW" altLang="en-US"/>
        </a:p>
      </dgm:t>
    </dgm:pt>
    <dgm:pt modelId="{5C3E9A43-F08C-4C55-BCD1-9E25BA1478E1}">
      <dgm:prSet/>
      <dgm:spPr/>
      <dgm:t>
        <a:bodyPr/>
        <a:lstStyle/>
        <a:p>
          <a:r>
            <a:rPr lang="zh-TW" altLang="en-US" dirty="0" smtClean="0"/>
            <a:t>自由活動</a:t>
          </a:r>
          <a:endParaRPr lang="zh-TW" altLang="en-US" dirty="0"/>
        </a:p>
      </dgm:t>
    </dgm:pt>
    <dgm:pt modelId="{0346A334-A2AD-4FA3-A19F-DBFBE68B33C1}" type="sibTrans" cxnId="{DA481EA2-8B99-4C13-9D2C-0E59EEF21E3A}">
      <dgm:prSet/>
      <dgm:spPr/>
      <dgm:t>
        <a:bodyPr/>
        <a:lstStyle/>
        <a:p>
          <a:endParaRPr lang="zh-TW" altLang="en-US"/>
        </a:p>
      </dgm:t>
    </dgm:pt>
    <dgm:pt modelId="{99A0CBC7-EF37-4739-B8CE-76DEBE98701F}" type="parTrans" cxnId="{DA481EA2-8B99-4C13-9D2C-0E59EEF21E3A}">
      <dgm:prSet/>
      <dgm:spPr/>
      <dgm:t>
        <a:bodyPr/>
        <a:lstStyle/>
        <a:p>
          <a:endParaRPr lang="zh-TW" altLang="en-US"/>
        </a:p>
      </dgm:t>
    </dgm:pt>
    <dgm:pt modelId="{FDDB69F1-A26F-4D20-B724-1001DEF0FFFD}">
      <dgm:prSet/>
      <dgm:spPr/>
      <dgm:t>
        <a:bodyPr/>
        <a:lstStyle/>
        <a:p>
          <a:r>
            <a:rPr lang="zh-TW" altLang="en-US" dirty="0" smtClean="0"/>
            <a:t>離場</a:t>
          </a:r>
          <a:endParaRPr lang="zh-TW" altLang="en-US" dirty="0"/>
        </a:p>
      </dgm:t>
    </dgm:pt>
    <dgm:pt modelId="{B9D3EF33-AF17-4FEA-9AD0-BE6559358D04}" type="parTrans" cxnId="{6D6E6FE8-C321-4494-8BE4-D2C48916956E}">
      <dgm:prSet/>
      <dgm:spPr/>
      <dgm:t>
        <a:bodyPr/>
        <a:lstStyle/>
        <a:p>
          <a:endParaRPr lang="zh-TW" altLang="en-US"/>
        </a:p>
      </dgm:t>
    </dgm:pt>
    <dgm:pt modelId="{2265013F-02D5-4C39-B88E-240331CA16D5}" type="sibTrans" cxnId="{6D6E6FE8-C321-4494-8BE4-D2C48916956E}">
      <dgm:prSet/>
      <dgm:spPr/>
      <dgm:t>
        <a:bodyPr/>
        <a:lstStyle/>
        <a:p>
          <a:endParaRPr lang="zh-TW" altLang="en-US"/>
        </a:p>
      </dgm:t>
    </dgm:pt>
    <dgm:pt modelId="{7AA5CE9E-2389-4B51-85B3-3ED042B4AA72}" type="pres">
      <dgm:prSet presAssocID="{E3C3E738-3728-4A0B-A4D7-1E7D67949CC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633D4A0-5CAA-4126-A232-E4771DCA66CD}" type="pres">
      <dgm:prSet presAssocID="{420F2F8B-C1C2-468C-BFC4-15F8C24D434A}" presName="parTxOnly" presStyleLbl="node1" presStyleIdx="0" presStyleCnt="6" custLinFactNeighborX="-821" custLinFactNeighborY="-9483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5DE35C3-76C7-4CDE-8FC0-E3DB7A8332EF}" type="pres">
      <dgm:prSet presAssocID="{4E01BD65-B4B9-433F-9550-28F744093D81}" presName="parTxOnlySpace" presStyleCnt="0"/>
      <dgm:spPr/>
    </dgm:pt>
    <dgm:pt modelId="{0E6314EA-4F88-4C35-A62B-F1992509CDF9}" type="pres">
      <dgm:prSet presAssocID="{16564DB3-6158-4727-A737-12F279632793}" presName="parTxOnly" presStyleLbl="node1" presStyleIdx="1" presStyleCnt="6" custLinFactY="-3902" custLinFactNeighborX="0" custLinFactNeighborY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FA713D2-D11A-47A6-94FE-A6E098078923}" type="pres">
      <dgm:prSet presAssocID="{92322EB1-87C9-43AD-B661-94429B0F4743}" presName="parTxOnlySpace" presStyleCnt="0"/>
      <dgm:spPr/>
    </dgm:pt>
    <dgm:pt modelId="{2A938668-9EE6-46D7-B06F-AFAF0283BB15}" type="pres">
      <dgm:prSet presAssocID="{4FC6AA7B-B824-48BC-8E1D-A3ECDA022397}" presName="parTxOnly" presStyleLbl="node1" presStyleIdx="2" presStyleCnt="6" custLinFactNeighborX="28663" custLinFactNeighborY="-9657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0650C4B-65EE-40AF-98A5-B5A605A27139}" type="pres">
      <dgm:prSet presAssocID="{A3420674-C963-4AD0-9C9B-6BAF2BF5B0FC}" presName="parTxOnlySpace" presStyleCnt="0"/>
      <dgm:spPr/>
    </dgm:pt>
    <dgm:pt modelId="{4DE593CF-658B-452A-916F-471943212929}" type="pres">
      <dgm:prSet presAssocID="{07B231DB-D351-4166-B88C-2A0327F13F87}" presName="parTxOnly" presStyleLbl="node1" presStyleIdx="3" presStyleCnt="6" custLinFactNeighborX="1718" custLinFactNeighborY="-9215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3093442-7C9B-4A96-9F54-01C7B122102F}" type="pres">
      <dgm:prSet presAssocID="{597CCBED-C60E-4ADD-AAB1-BD1BB9F352C8}" presName="parTxOnlySpace" presStyleCnt="0"/>
      <dgm:spPr/>
    </dgm:pt>
    <dgm:pt modelId="{2F054E05-2420-4485-828F-9974E135B004}" type="pres">
      <dgm:prSet presAssocID="{5C3E9A43-F08C-4C55-BCD1-9E25BA1478E1}" presName="parTxOnly" presStyleLbl="node1" presStyleIdx="4" presStyleCnt="6" custLinFactNeighborX="1124" custLinFactNeighborY="-9337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84DDEE5-0798-4EC4-B334-69216CEFC2F2}" type="pres">
      <dgm:prSet presAssocID="{0346A334-A2AD-4FA3-A19F-DBFBE68B33C1}" presName="parTxOnlySpace" presStyleCnt="0"/>
      <dgm:spPr/>
    </dgm:pt>
    <dgm:pt modelId="{2DE9943C-86A1-4461-B9DB-D7DDF9D6BEFD}" type="pres">
      <dgm:prSet presAssocID="{FDDB69F1-A26F-4D20-B724-1001DEF0FFFD}" presName="parTxOnly" presStyleLbl="node1" presStyleIdx="5" presStyleCnt="6" custLinFactNeighborX="2688" custLinFactNeighborY="-9574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D6E6FE8-C321-4494-8BE4-D2C48916956E}" srcId="{E3C3E738-3728-4A0B-A4D7-1E7D67949CCC}" destId="{FDDB69F1-A26F-4D20-B724-1001DEF0FFFD}" srcOrd="5" destOrd="0" parTransId="{B9D3EF33-AF17-4FEA-9AD0-BE6559358D04}" sibTransId="{2265013F-02D5-4C39-B88E-240331CA16D5}"/>
    <dgm:cxn modelId="{27E3F19A-19E3-42F1-812D-C4316D7DDF13}" type="presOf" srcId="{07B231DB-D351-4166-B88C-2A0327F13F87}" destId="{4DE593CF-658B-452A-916F-471943212929}" srcOrd="0" destOrd="0" presId="urn:microsoft.com/office/officeart/2005/8/layout/chevron1"/>
    <dgm:cxn modelId="{A16FB793-53CF-4DE9-868E-13C8CAD26B46}" srcId="{E3C3E738-3728-4A0B-A4D7-1E7D67949CCC}" destId="{420F2F8B-C1C2-468C-BFC4-15F8C24D434A}" srcOrd="0" destOrd="0" parTransId="{47ED9BE6-3EBB-407B-A9E9-A8ED5080D124}" sibTransId="{4E01BD65-B4B9-433F-9550-28F744093D81}"/>
    <dgm:cxn modelId="{DA481EA2-8B99-4C13-9D2C-0E59EEF21E3A}" srcId="{E3C3E738-3728-4A0B-A4D7-1E7D67949CCC}" destId="{5C3E9A43-F08C-4C55-BCD1-9E25BA1478E1}" srcOrd="4" destOrd="0" parTransId="{99A0CBC7-EF37-4739-B8CE-76DEBE98701F}" sibTransId="{0346A334-A2AD-4FA3-A19F-DBFBE68B33C1}"/>
    <dgm:cxn modelId="{AB9F58F5-C9A0-4EE7-A2B0-39DEEBE48B7D}" type="presOf" srcId="{16564DB3-6158-4727-A737-12F279632793}" destId="{0E6314EA-4F88-4C35-A62B-F1992509CDF9}" srcOrd="0" destOrd="0" presId="urn:microsoft.com/office/officeart/2005/8/layout/chevron1"/>
    <dgm:cxn modelId="{50F51572-5450-4707-88CB-103A5AC61D41}" type="presOf" srcId="{FDDB69F1-A26F-4D20-B724-1001DEF0FFFD}" destId="{2DE9943C-86A1-4461-B9DB-D7DDF9D6BEFD}" srcOrd="0" destOrd="0" presId="urn:microsoft.com/office/officeart/2005/8/layout/chevron1"/>
    <dgm:cxn modelId="{D65F3963-7298-4672-A06B-CA16694D6926}" type="presOf" srcId="{420F2F8B-C1C2-468C-BFC4-15F8C24D434A}" destId="{A633D4A0-5CAA-4126-A232-E4771DCA66CD}" srcOrd="0" destOrd="0" presId="urn:microsoft.com/office/officeart/2005/8/layout/chevron1"/>
    <dgm:cxn modelId="{4AAF1101-1D60-4068-829B-93C0660E7DBD}" srcId="{E3C3E738-3728-4A0B-A4D7-1E7D67949CCC}" destId="{4FC6AA7B-B824-48BC-8E1D-A3ECDA022397}" srcOrd="2" destOrd="0" parTransId="{B7747F57-13B2-4E8B-A16B-F8E41E0A2974}" sibTransId="{A3420674-C963-4AD0-9C9B-6BAF2BF5B0FC}"/>
    <dgm:cxn modelId="{2455171C-4C3B-4A47-A5A8-5125A71653BD}" srcId="{E3C3E738-3728-4A0B-A4D7-1E7D67949CCC}" destId="{07B231DB-D351-4166-B88C-2A0327F13F87}" srcOrd="3" destOrd="0" parTransId="{29197DE4-273A-47C4-A054-26024BAC09B2}" sibTransId="{597CCBED-C60E-4ADD-AAB1-BD1BB9F352C8}"/>
    <dgm:cxn modelId="{5A0E5A14-FB14-4CA3-B7D8-3F7DEE66DEA9}" type="presOf" srcId="{5C3E9A43-F08C-4C55-BCD1-9E25BA1478E1}" destId="{2F054E05-2420-4485-828F-9974E135B004}" srcOrd="0" destOrd="0" presId="urn:microsoft.com/office/officeart/2005/8/layout/chevron1"/>
    <dgm:cxn modelId="{6A5BC68E-D692-4348-BBFC-58A9EB2A7238}" type="presOf" srcId="{E3C3E738-3728-4A0B-A4D7-1E7D67949CCC}" destId="{7AA5CE9E-2389-4B51-85B3-3ED042B4AA72}" srcOrd="0" destOrd="0" presId="urn:microsoft.com/office/officeart/2005/8/layout/chevron1"/>
    <dgm:cxn modelId="{1CC4A79E-F179-448E-B2A7-E50FA4C0E796}" srcId="{E3C3E738-3728-4A0B-A4D7-1E7D67949CCC}" destId="{16564DB3-6158-4727-A737-12F279632793}" srcOrd="1" destOrd="0" parTransId="{B5909F33-C69F-497A-8B43-5EE3A7F681CC}" sibTransId="{92322EB1-87C9-43AD-B661-94429B0F4743}"/>
    <dgm:cxn modelId="{C02673ED-1D6A-4ED3-B0CC-47883B033416}" type="presOf" srcId="{4FC6AA7B-B824-48BC-8E1D-A3ECDA022397}" destId="{2A938668-9EE6-46D7-B06F-AFAF0283BB15}" srcOrd="0" destOrd="0" presId="urn:microsoft.com/office/officeart/2005/8/layout/chevron1"/>
    <dgm:cxn modelId="{2B947BB8-5C55-4D90-B622-9245DB61D072}" type="presParOf" srcId="{7AA5CE9E-2389-4B51-85B3-3ED042B4AA72}" destId="{A633D4A0-5CAA-4126-A232-E4771DCA66CD}" srcOrd="0" destOrd="0" presId="urn:microsoft.com/office/officeart/2005/8/layout/chevron1"/>
    <dgm:cxn modelId="{6B05884D-7C66-4AB5-862C-F6179518F891}" type="presParOf" srcId="{7AA5CE9E-2389-4B51-85B3-3ED042B4AA72}" destId="{55DE35C3-76C7-4CDE-8FC0-E3DB7A8332EF}" srcOrd="1" destOrd="0" presId="urn:microsoft.com/office/officeart/2005/8/layout/chevron1"/>
    <dgm:cxn modelId="{4DB507B1-1699-4544-B59D-0B7BC416081C}" type="presParOf" srcId="{7AA5CE9E-2389-4B51-85B3-3ED042B4AA72}" destId="{0E6314EA-4F88-4C35-A62B-F1992509CDF9}" srcOrd="2" destOrd="0" presId="urn:microsoft.com/office/officeart/2005/8/layout/chevron1"/>
    <dgm:cxn modelId="{A2147463-9E2E-4DB1-B17D-316E13BE1E8C}" type="presParOf" srcId="{7AA5CE9E-2389-4B51-85B3-3ED042B4AA72}" destId="{EFA713D2-D11A-47A6-94FE-A6E098078923}" srcOrd="3" destOrd="0" presId="urn:microsoft.com/office/officeart/2005/8/layout/chevron1"/>
    <dgm:cxn modelId="{C502DC48-C8A1-49A9-8D53-54898CF86F9C}" type="presParOf" srcId="{7AA5CE9E-2389-4B51-85B3-3ED042B4AA72}" destId="{2A938668-9EE6-46D7-B06F-AFAF0283BB15}" srcOrd="4" destOrd="0" presId="urn:microsoft.com/office/officeart/2005/8/layout/chevron1"/>
    <dgm:cxn modelId="{41D54ED9-582D-4EA7-8D34-31C6C9E63467}" type="presParOf" srcId="{7AA5CE9E-2389-4B51-85B3-3ED042B4AA72}" destId="{60650C4B-65EE-40AF-98A5-B5A605A27139}" srcOrd="5" destOrd="0" presId="urn:microsoft.com/office/officeart/2005/8/layout/chevron1"/>
    <dgm:cxn modelId="{2B7BE2E8-410E-4FBE-9CB9-1D437666E400}" type="presParOf" srcId="{7AA5CE9E-2389-4B51-85B3-3ED042B4AA72}" destId="{4DE593CF-658B-452A-916F-471943212929}" srcOrd="6" destOrd="0" presId="urn:microsoft.com/office/officeart/2005/8/layout/chevron1"/>
    <dgm:cxn modelId="{C4E3C1BD-CCE0-4B9B-8995-9221F3F59C9B}" type="presParOf" srcId="{7AA5CE9E-2389-4B51-85B3-3ED042B4AA72}" destId="{33093442-7C9B-4A96-9F54-01C7B122102F}" srcOrd="7" destOrd="0" presId="urn:microsoft.com/office/officeart/2005/8/layout/chevron1"/>
    <dgm:cxn modelId="{AD571DA4-1473-4AD3-AF34-26EE6EF13D12}" type="presParOf" srcId="{7AA5CE9E-2389-4B51-85B3-3ED042B4AA72}" destId="{2F054E05-2420-4485-828F-9974E135B004}" srcOrd="8" destOrd="0" presId="urn:microsoft.com/office/officeart/2005/8/layout/chevron1"/>
    <dgm:cxn modelId="{8AD7BC6B-2370-4D64-B6F1-C599889BB09D}" type="presParOf" srcId="{7AA5CE9E-2389-4B51-85B3-3ED042B4AA72}" destId="{984DDEE5-0798-4EC4-B334-69216CEFC2F2}" srcOrd="9" destOrd="0" presId="urn:microsoft.com/office/officeart/2005/8/layout/chevron1"/>
    <dgm:cxn modelId="{683EB97E-F938-44D6-9044-2C54DE9E2AD3}" type="presParOf" srcId="{7AA5CE9E-2389-4B51-85B3-3ED042B4AA72}" destId="{2DE9943C-86A1-4461-B9DB-D7DDF9D6BEFD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22C430A-EC3A-400C-BE3A-B6070AD552AD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235F3144-FAE6-4595-888A-6F2BA8E148C7}" type="pres">
      <dgm:prSet presAssocID="{622C430A-EC3A-400C-BE3A-B6070AD552A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9626777E-23BB-42DB-9CFA-2DB9E81A686D}" type="presOf" srcId="{622C430A-EC3A-400C-BE3A-B6070AD552AD}" destId="{235F3144-FAE6-4595-888A-6F2BA8E148C7}" srcOrd="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33D4A0-5CAA-4126-A232-E4771DCA66CD}">
      <dsp:nvSpPr>
        <dsp:cNvPr id="0" name=""/>
        <dsp:cNvSpPr/>
      </dsp:nvSpPr>
      <dsp:spPr>
        <a:xfrm>
          <a:off x="3566" y="1069071"/>
          <a:ext cx="1910060" cy="76402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012" tIns="30671" rIns="30671" bIns="30671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300" kern="1200" dirty="0" smtClean="0"/>
            <a:t>8:30</a:t>
          </a:r>
          <a:r>
            <a:rPr lang="zh-TW" altLang="en-US" sz="2300" kern="1200" dirty="0" smtClean="0"/>
            <a:t>出發</a:t>
          </a:r>
          <a:endParaRPr lang="zh-TW" altLang="en-US" sz="2300" kern="1200" dirty="0"/>
        </a:p>
      </dsp:txBody>
      <dsp:txXfrm>
        <a:off x="385578" y="1069071"/>
        <a:ext cx="1146036" cy="764024"/>
      </dsp:txXfrm>
    </dsp:sp>
    <dsp:sp modelId="{0E6314EA-4F88-4C35-A62B-F1992509CDF9}">
      <dsp:nvSpPr>
        <dsp:cNvPr id="0" name=""/>
        <dsp:cNvSpPr/>
      </dsp:nvSpPr>
      <dsp:spPr>
        <a:xfrm>
          <a:off x="1724188" y="999820"/>
          <a:ext cx="1910060" cy="76402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012" tIns="30671" rIns="30671" bIns="30671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300" kern="1200" dirty="0" smtClean="0"/>
            <a:t>9:00</a:t>
          </a:r>
          <a:r>
            <a:rPr lang="zh-TW" altLang="en-US" sz="2300" kern="1200" dirty="0" smtClean="0"/>
            <a:t>入場</a:t>
          </a:r>
          <a:endParaRPr lang="zh-TW" altLang="en-US" sz="2300" kern="1200" dirty="0"/>
        </a:p>
      </dsp:txBody>
      <dsp:txXfrm>
        <a:off x="2106200" y="999820"/>
        <a:ext cx="1146036" cy="764024"/>
      </dsp:txXfrm>
    </dsp:sp>
    <dsp:sp modelId="{2A938668-9EE6-46D7-B06F-AFAF0283BB15}">
      <dsp:nvSpPr>
        <dsp:cNvPr id="0" name=""/>
        <dsp:cNvSpPr/>
      </dsp:nvSpPr>
      <dsp:spPr>
        <a:xfrm>
          <a:off x="3497990" y="1055777"/>
          <a:ext cx="1910060" cy="76402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012" tIns="30671" rIns="30671" bIns="30671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玩全部設施</a:t>
          </a:r>
          <a:endParaRPr lang="en-US" altLang="zh-TW" sz="2300" kern="1200" dirty="0" smtClean="0"/>
        </a:p>
      </dsp:txBody>
      <dsp:txXfrm>
        <a:off x="3880002" y="1055777"/>
        <a:ext cx="1146036" cy="764024"/>
      </dsp:txXfrm>
    </dsp:sp>
    <dsp:sp modelId="{4DE593CF-658B-452A-916F-471943212929}">
      <dsp:nvSpPr>
        <dsp:cNvPr id="0" name=""/>
        <dsp:cNvSpPr/>
      </dsp:nvSpPr>
      <dsp:spPr>
        <a:xfrm>
          <a:off x="5165578" y="1089562"/>
          <a:ext cx="1910060" cy="76402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012" tIns="30671" rIns="30671" bIns="30671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300" kern="1200" dirty="0" smtClean="0"/>
            <a:t>12:00</a:t>
          </a:r>
          <a:r>
            <a:rPr lang="zh-TW" altLang="en-US" sz="2300" kern="1200" smtClean="0"/>
            <a:t>吃午餐</a:t>
          </a:r>
          <a:endParaRPr lang="zh-TW" altLang="en-US" sz="2300" kern="1200"/>
        </a:p>
      </dsp:txBody>
      <dsp:txXfrm>
        <a:off x="5547590" y="1089562"/>
        <a:ext cx="1146036" cy="764024"/>
      </dsp:txXfrm>
    </dsp:sp>
    <dsp:sp modelId="{2F054E05-2420-4485-828F-9974E135B004}">
      <dsp:nvSpPr>
        <dsp:cNvPr id="0" name=""/>
        <dsp:cNvSpPr/>
      </dsp:nvSpPr>
      <dsp:spPr>
        <a:xfrm>
          <a:off x="6883498" y="1080280"/>
          <a:ext cx="1910060" cy="76402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012" tIns="30671" rIns="30671" bIns="30671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自由活動</a:t>
          </a:r>
          <a:endParaRPr lang="zh-TW" altLang="en-US" sz="2300" kern="1200" dirty="0"/>
        </a:p>
      </dsp:txBody>
      <dsp:txXfrm>
        <a:off x="7265510" y="1080280"/>
        <a:ext cx="1146036" cy="764024"/>
      </dsp:txXfrm>
    </dsp:sp>
    <dsp:sp modelId="{2DE9943C-86A1-4461-B9DB-D7DDF9D6BEFD}">
      <dsp:nvSpPr>
        <dsp:cNvPr id="0" name=""/>
        <dsp:cNvSpPr/>
      </dsp:nvSpPr>
      <dsp:spPr>
        <a:xfrm>
          <a:off x="8605539" y="1062134"/>
          <a:ext cx="1910060" cy="76402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012" tIns="30671" rIns="30671" bIns="30671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離場</a:t>
          </a:r>
          <a:endParaRPr lang="zh-TW" altLang="en-US" sz="2300" kern="1200" dirty="0"/>
        </a:p>
      </dsp:txBody>
      <dsp:txXfrm>
        <a:off x="8987551" y="1062134"/>
        <a:ext cx="1146036" cy="76402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B6278-DB5D-4968-8058-17E751CCD695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B96C7-3BF8-43E9-BA30-2459A9ED39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973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B6278-DB5D-4968-8058-17E751CCD695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B96C7-3BF8-43E9-BA30-2459A9ED39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1862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B6278-DB5D-4968-8058-17E751CCD695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B96C7-3BF8-43E9-BA30-2459A9ED39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9104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B6278-DB5D-4968-8058-17E751CCD695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B96C7-3BF8-43E9-BA30-2459A9ED39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4551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B6278-DB5D-4968-8058-17E751CCD695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B96C7-3BF8-43E9-BA30-2459A9ED39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4863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B6278-DB5D-4968-8058-17E751CCD695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B96C7-3BF8-43E9-BA30-2459A9ED39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8860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B6278-DB5D-4968-8058-17E751CCD695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B96C7-3BF8-43E9-BA30-2459A9ED39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3067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B6278-DB5D-4968-8058-17E751CCD695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B96C7-3BF8-43E9-BA30-2459A9ED39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4412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B6278-DB5D-4968-8058-17E751CCD695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B96C7-3BF8-43E9-BA30-2459A9ED39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2465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B6278-DB5D-4968-8058-17E751CCD695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B96C7-3BF8-43E9-BA30-2459A9ED39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4703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B6278-DB5D-4968-8058-17E751CCD695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B96C7-3BF8-43E9-BA30-2459A9ED39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6856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000">
              <a:srgbClr val="DF69B8"/>
            </a:gs>
            <a:gs pos="9000">
              <a:srgbClr val="7030A0"/>
            </a:gs>
            <a:gs pos="88000">
              <a:srgbClr val="83C2C5"/>
            </a:gs>
            <a:gs pos="62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1B6278-DB5D-4968-8058-17E751CCD695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EB96C7-3BF8-43E9-BA30-2459A9ED39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2549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TDxrilKr3s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altLang="zh-TW" sz="800" dirty="0" smtClean="0"/>
          </a:p>
        </p:txBody>
      </p:sp>
    </p:spTree>
    <p:extLst>
      <p:ext uri="{BB962C8B-B14F-4D97-AF65-F5344CB8AC3E}">
        <p14:creationId xmlns:p14="http://schemas.microsoft.com/office/powerpoint/2010/main" val="1212692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行程規劃</a:t>
            </a:r>
            <a:endParaRPr lang="zh-TW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46405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4735543"/>
              </p:ext>
            </p:extLst>
          </p:nvPr>
        </p:nvGraphicFramePr>
        <p:xfrm>
          <a:off x="990600" y="1978025"/>
          <a:ext cx="2183674" cy="817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034052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838200" y="3092609"/>
          <a:ext cx="10515600" cy="1817370"/>
        </p:xfrm>
        <a:graphic>
          <a:graphicData uri="http://schemas.openxmlformats.org/drawingml/2006/table">
            <a:tbl>
              <a:tblPr/>
              <a:tblGrid>
                <a:gridCol w="1577340">
                  <a:extLst>
                    <a:ext uri="{9D8B030D-6E8A-4147-A177-3AD203B41FA5}">
                      <a16:colId xmlns:a16="http://schemas.microsoft.com/office/drawing/2014/main" val="250485678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192916579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106148918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4187157255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974266889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407023523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722139274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760195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6474607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 (7</a:t>
                      </a:r>
                      <a:r>
                        <a:rPr lang="zh-TW" altLang="en-US">
                          <a:effectLst/>
                        </a:rPr>
                        <a:t>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250999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20 (8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72881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7152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巡弋飛椅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以飛艦起飛意象為主題（獨特造型），四周圍繞著小飛碟座艙，轉盤迴旋時座艙上下起伏盤旋。</a:t>
            </a:r>
            <a:br>
              <a:rPr lang="zh-TW" altLang="en-US" dirty="0"/>
            </a:br>
            <a:endParaRPr lang="zh-TW" altLang="en-US" dirty="0"/>
          </a:p>
        </p:txBody>
      </p:sp>
      <p:pic>
        <p:nvPicPr>
          <p:cNvPr id="2050" name="Picture 2" descr="巡弋飛椅(迴旋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1290" y="2024743"/>
            <a:ext cx="5536293" cy="4152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2784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尋寶</a:t>
            </a:r>
            <a:r>
              <a:rPr lang="zh-TW" altLang="en-US" dirty="0" smtClean="0"/>
              <a:t>船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仿木造古戰船的造型，以左右擺盪凌空飛渡，體驗離心力的刺激感。</a:t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8" name="內容版面配置區 2"/>
          <p:cNvSpPr txBox="1">
            <a:spLocks/>
          </p:cNvSpPr>
          <p:nvPr/>
        </p:nvSpPr>
        <p:spPr>
          <a:xfrm>
            <a:off x="7108371" y="4679950"/>
            <a:ext cx="5181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zh-TW" altLang="en-US" dirty="0"/>
          </a:p>
        </p:txBody>
      </p:sp>
      <p:pic>
        <p:nvPicPr>
          <p:cNvPr id="9" name="Picture 2" descr="尋寶船(海盜船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5829" y="2118655"/>
            <a:ext cx="5020371" cy="3765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58361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/>
              <a:t>兒童新樂園簡介</a:t>
            </a:r>
            <a:br>
              <a:rPr lang="zh-TW" altLang="en-US" b="1"/>
            </a:br>
            <a:endParaRPr lang="zh-TW" altLang="en-US"/>
          </a:p>
        </p:txBody>
      </p:sp>
      <p:pic>
        <p:nvPicPr>
          <p:cNvPr id="3" name="KTDxrilKr3s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011680" y="1862273"/>
            <a:ext cx="8138161" cy="4577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61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/>
              <a:t>https://www.tcap.taipei/Default.aspx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31056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183</Words>
  <Application>Microsoft Office PowerPoint</Application>
  <PresentationFormat>寬螢幕</PresentationFormat>
  <Paragraphs>32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新細明體</vt:lpstr>
      <vt:lpstr>Arial</vt:lpstr>
      <vt:lpstr>Calibri</vt:lpstr>
      <vt:lpstr>Calibri Light</vt:lpstr>
      <vt:lpstr>Office 佈景主題</vt:lpstr>
      <vt:lpstr>兒童新樂園一日遊</vt:lpstr>
      <vt:lpstr>行程規劃</vt:lpstr>
      <vt:lpstr>票價</vt:lpstr>
      <vt:lpstr>巡弋飛椅</vt:lpstr>
      <vt:lpstr>尋寶船</vt:lpstr>
      <vt:lpstr>兒童新樂園簡介 </vt:lpstr>
      <vt:lpstr>兒童新樂園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10</cp:revision>
  <dcterms:created xsi:type="dcterms:W3CDTF">2022-01-03T02:45:59Z</dcterms:created>
  <dcterms:modified xsi:type="dcterms:W3CDTF">2022-01-18T01:25:20Z</dcterms:modified>
</cp:coreProperties>
</file>