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687" autoAdjust="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E9163B-50EF-496E-9CA4-AFBFCA136EA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69C2A17-7129-4FAC-8308-A1FEDD8F19AD}">
      <dgm:prSet phldrT="[文字]"/>
      <dgm:spPr>
        <a:solidFill>
          <a:srgbClr val="FF0000"/>
        </a:solidFill>
      </dgm:spPr>
      <dgm:t>
        <a:bodyPr/>
        <a:lstStyle/>
        <a:p>
          <a:r>
            <a:rPr lang="en-US" altLang="zh-TW" dirty="0" smtClean="0"/>
            <a:t>9:</a:t>
          </a:r>
          <a:r>
            <a:rPr lang="en-US" altLang="zh-TW" b="0" i="0" dirty="0" smtClean="0"/>
            <a:t>00</a:t>
          </a:r>
          <a:r>
            <a:rPr lang="zh-TW" altLang="en-US" b="0" i="0" dirty="0" smtClean="0"/>
            <a:t>入園</a:t>
          </a:r>
          <a:endParaRPr lang="zh-TW" altLang="en-US" dirty="0"/>
        </a:p>
      </dgm:t>
    </dgm:pt>
    <dgm:pt modelId="{9295C9B0-665B-4ED6-BC81-6646B5AC4F56}" type="parTrans" cxnId="{5183EAA5-3804-430C-92AC-36F008E811EF}">
      <dgm:prSet/>
      <dgm:spPr/>
      <dgm:t>
        <a:bodyPr/>
        <a:lstStyle/>
        <a:p>
          <a:endParaRPr lang="zh-TW" altLang="en-US"/>
        </a:p>
      </dgm:t>
    </dgm:pt>
    <dgm:pt modelId="{56727EFC-DCC3-4211-8D81-8FB9029E0B6C}" type="sibTrans" cxnId="{5183EAA5-3804-430C-92AC-36F008E811EF}">
      <dgm:prSet/>
      <dgm:spPr/>
      <dgm:t>
        <a:bodyPr/>
        <a:lstStyle/>
        <a:p>
          <a:endParaRPr lang="zh-TW" altLang="en-US"/>
        </a:p>
      </dgm:t>
    </dgm:pt>
    <dgm:pt modelId="{EFB59DC7-0973-497F-987F-B75A86A6F30A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6F60F12D-D60F-4590-A86D-2E4340F32D28}" type="parTrans" cxnId="{EF590A70-5B13-4820-A6B4-0805FC2619FE}">
      <dgm:prSet/>
      <dgm:spPr/>
      <dgm:t>
        <a:bodyPr/>
        <a:lstStyle/>
        <a:p>
          <a:endParaRPr lang="zh-TW" altLang="en-US"/>
        </a:p>
      </dgm:t>
    </dgm:pt>
    <dgm:pt modelId="{58D5D9D0-77D2-4406-BBAB-EF96205801A6}" type="sibTrans" cxnId="{EF590A70-5B13-4820-A6B4-0805FC2619FE}">
      <dgm:prSet/>
      <dgm:spPr/>
      <dgm:t>
        <a:bodyPr/>
        <a:lstStyle/>
        <a:p>
          <a:endParaRPr lang="zh-TW" altLang="en-US"/>
        </a:p>
      </dgm:t>
    </dgm:pt>
    <dgm:pt modelId="{226A08C1-17B5-470C-A933-0858C6E25BA5}">
      <dgm:prSet phldrT="[文字]"/>
      <dgm:spPr>
        <a:solidFill>
          <a:srgbClr val="92D050"/>
        </a:soli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4C480341-6BA3-44DA-8B11-3AA55899410B}" type="parTrans" cxnId="{F4238D9C-FAE9-468D-BDC5-1FBE734A464E}">
      <dgm:prSet/>
      <dgm:spPr/>
      <dgm:t>
        <a:bodyPr/>
        <a:lstStyle/>
        <a:p>
          <a:endParaRPr lang="zh-TW" altLang="en-US"/>
        </a:p>
      </dgm:t>
    </dgm:pt>
    <dgm:pt modelId="{8456DA54-439F-4B1C-B1F4-0B83E0E46DC3}" type="sibTrans" cxnId="{F4238D9C-FAE9-468D-BDC5-1FBE734A464E}">
      <dgm:prSet/>
      <dgm:spPr/>
      <dgm:t>
        <a:bodyPr/>
        <a:lstStyle/>
        <a:p>
          <a:endParaRPr lang="zh-TW" altLang="en-US"/>
        </a:p>
      </dgm:t>
    </dgm:pt>
    <dgm:pt modelId="{7421946D-C2D3-4C63-B995-E6F03234B0CD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b="0" i="0" dirty="0" smtClean="0"/>
            <a:t>飛天神奇號</a:t>
          </a:r>
          <a:endParaRPr lang="zh-TW" altLang="en-US" dirty="0"/>
        </a:p>
      </dgm:t>
    </dgm:pt>
    <dgm:pt modelId="{308414D4-ACA4-4941-AE63-5C6843D4E363}" type="parTrans" cxnId="{566DE89A-EC5A-4A07-ACC0-C7A0A541FADE}">
      <dgm:prSet/>
      <dgm:spPr/>
      <dgm:t>
        <a:bodyPr/>
        <a:lstStyle/>
        <a:p>
          <a:endParaRPr lang="zh-TW" altLang="en-US"/>
        </a:p>
      </dgm:t>
    </dgm:pt>
    <dgm:pt modelId="{88EC9BDB-0027-42CF-88F6-97A64F25A732}" type="sibTrans" cxnId="{566DE89A-EC5A-4A07-ACC0-C7A0A541FADE}">
      <dgm:prSet/>
      <dgm:spPr/>
      <dgm:t>
        <a:bodyPr/>
        <a:lstStyle/>
        <a:p>
          <a:endParaRPr lang="zh-TW" altLang="en-US"/>
        </a:p>
      </dgm:t>
    </dgm:pt>
    <dgm:pt modelId="{42D322C4-B3B9-4D69-9FF4-578E5147A25F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9E06B0A3-5814-488C-BA26-BC9910F82351}" type="parTrans" cxnId="{032FCE73-8C70-462C-9519-69B73F11DA98}">
      <dgm:prSet/>
      <dgm:spPr/>
      <dgm:t>
        <a:bodyPr/>
        <a:lstStyle/>
        <a:p>
          <a:endParaRPr lang="zh-TW" altLang="en-US"/>
        </a:p>
      </dgm:t>
    </dgm:pt>
    <dgm:pt modelId="{EFEB59E3-1BC7-4E22-8B75-8AD8440BE587}" type="sibTrans" cxnId="{032FCE73-8C70-462C-9519-69B73F11DA98}">
      <dgm:prSet/>
      <dgm:spPr/>
      <dgm:t>
        <a:bodyPr/>
        <a:lstStyle/>
        <a:p>
          <a:endParaRPr lang="zh-TW" altLang="en-US"/>
        </a:p>
      </dgm:t>
    </dgm:pt>
    <dgm:pt modelId="{47B865FB-0F92-4671-9AD2-31214D776147}">
      <dgm:prSet phldrT="[文字]"/>
      <dgm:spPr>
        <a:solidFill>
          <a:srgbClr val="0070C0"/>
        </a:solidFill>
      </dgm:spPr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4E4DFFB5-6F65-4ED7-A8A8-7DA38AF5261B}" type="parTrans" cxnId="{B0E2CCC9-C45A-42A2-BEC7-3854E5960A64}">
      <dgm:prSet/>
      <dgm:spPr/>
      <dgm:t>
        <a:bodyPr/>
        <a:lstStyle/>
        <a:p>
          <a:endParaRPr lang="zh-TW" altLang="en-US"/>
        </a:p>
      </dgm:t>
    </dgm:pt>
    <dgm:pt modelId="{6C8A72CB-44C0-4606-9EA5-DA7938EDE415}" type="sibTrans" cxnId="{B0E2CCC9-C45A-42A2-BEC7-3854E5960A64}">
      <dgm:prSet/>
      <dgm:spPr/>
      <dgm:t>
        <a:bodyPr/>
        <a:lstStyle/>
        <a:p>
          <a:endParaRPr lang="zh-TW" altLang="en-US"/>
        </a:p>
      </dgm:t>
    </dgm:pt>
    <dgm:pt modelId="{0D8846B9-364A-430C-9465-0B904F625F3A}">
      <dgm:prSet phldrT="[文字]"/>
      <dgm:spPr>
        <a:solidFill>
          <a:srgbClr val="92D050"/>
        </a:solidFill>
      </dgm:spPr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E57059DB-9E07-490A-BE05-8C274E61BC67}" type="parTrans" cxnId="{35AEF7DA-F948-4026-841C-A505A85B6B32}">
      <dgm:prSet/>
      <dgm:spPr/>
      <dgm:t>
        <a:bodyPr/>
        <a:lstStyle/>
        <a:p>
          <a:endParaRPr lang="zh-TW" altLang="en-US"/>
        </a:p>
      </dgm:t>
    </dgm:pt>
    <dgm:pt modelId="{C896897F-7943-4933-837C-542DED32DB74}" type="sibTrans" cxnId="{35AEF7DA-F948-4026-841C-A505A85B6B32}">
      <dgm:prSet/>
      <dgm:spPr/>
      <dgm:t>
        <a:bodyPr/>
        <a:lstStyle/>
        <a:p>
          <a:endParaRPr lang="zh-TW" altLang="en-US"/>
        </a:p>
      </dgm:t>
    </dgm:pt>
    <dgm:pt modelId="{BF518CC5-6D30-4D1B-AC17-CB0447DAF8A0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2DC6C7D1-25E9-4C27-891A-5C36BD6D1CD6}" type="parTrans" cxnId="{2FB3E0CC-80B0-403A-BBBC-A667AB2C44CA}">
      <dgm:prSet/>
      <dgm:spPr/>
      <dgm:t>
        <a:bodyPr/>
        <a:lstStyle/>
        <a:p>
          <a:endParaRPr lang="zh-TW" altLang="en-US"/>
        </a:p>
      </dgm:t>
    </dgm:pt>
    <dgm:pt modelId="{5E9B5D13-DEB0-4270-8338-7CD2CD2D48CA}" type="sibTrans" cxnId="{2FB3E0CC-80B0-403A-BBBC-A667AB2C44CA}">
      <dgm:prSet/>
      <dgm:spPr/>
      <dgm:t>
        <a:bodyPr/>
        <a:lstStyle/>
        <a:p>
          <a:endParaRPr lang="zh-TW" altLang="en-US"/>
        </a:p>
      </dgm:t>
    </dgm:pt>
    <dgm:pt modelId="{94C0F5ED-7E76-4196-89DB-AB59CB9BFFC4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dirty="0" smtClean="0"/>
            <a:t>冰雪奇航</a:t>
          </a:r>
          <a:endParaRPr lang="zh-TW" altLang="en-US" dirty="0"/>
        </a:p>
      </dgm:t>
    </dgm:pt>
    <dgm:pt modelId="{BDC954C5-2EA4-47F8-A375-5054AE4D8D1D}" type="parTrans" cxnId="{3C8ED40F-447F-408D-8CF1-8BAE97A96B13}">
      <dgm:prSet/>
      <dgm:spPr/>
      <dgm:t>
        <a:bodyPr/>
        <a:lstStyle/>
        <a:p>
          <a:endParaRPr lang="zh-TW" altLang="en-US"/>
        </a:p>
      </dgm:t>
    </dgm:pt>
    <dgm:pt modelId="{EE3A0E6D-79A8-46BF-9A79-85873446C14E}" type="sibTrans" cxnId="{3C8ED40F-447F-408D-8CF1-8BAE97A96B13}">
      <dgm:prSet/>
      <dgm:spPr/>
      <dgm:t>
        <a:bodyPr/>
        <a:lstStyle/>
        <a:p>
          <a:endParaRPr lang="zh-TW" altLang="en-US"/>
        </a:p>
      </dgm:t>
    </dgm:pt>
    <dgm:pt modelId="{9E37D89A-CDFF-46A5-B39B-BF0087F8DB8E}">
      <dgm:prSet phldrT="[文字]"/>
      <dgm:spPr>
        <a:solidFill>
          <a:srgbClr val="C00000"/>
        </a:soli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46A8D0CA-AD75-4C90-9123-84C734AC2F6C}" type="parTrans" cxnId="{47D7ACFA-CAAF-41A5-951A-E04821833FA8}">
      <dgm:prSet/>
      <dgm:spPr/>
      <dgm:t>
        <a:bodyPr/>
        <a:lstStyle/>
        <a:p>
          <a:endParaRPr lang="zh-TW" altLang="en-US"/>
        </a:p>
      </dgm:t>
    </dgm:pt>
    <dgm:pt modelId="{BB2D9317-E802-4652-8F35-814EC6AD900A}" type="sibTrans" cxnId="{47D7ACFA-CAAF-41A5-951A-E04821833FA8}">
      <dgm:prSet/>
      <dgm:spPr/>
      <dgm:t>
        <a:bodyPr/>
        <a:lstStyle/>
        <a:p>
          <a:endParaRPr lang="zh-TW" altLang="en-US"/>
        </a:p>
      </dgm:t>
    </dgm:pt>
    <dgm:pt modelId="{AF714711-E40C-47C1-9FF7-F26572892871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640EDD01-9B3C-49C1-A669-54ADC3CED1D6}" type="parTrans" cxnId="{1B7AF757-2696-4F0A-8C89-40B8BF1E79EF}">
      <dgm:prSet/>
      <dgm:spPr/>
      <dgm:t>
        <a:bodyPr/>
        <a:lstStyle/>
        <a:p>
          <a:endParaRPr lang="zh-TW" altLang="en-US"/>
        </a:p>
      </dgm:t>
    </dgm:pt>
    <dgm:pt modelId="{AB0E27B5-1420-49F7-87B9-8D8150F6E0C7}" type="sibTrans" cxnId="{1B7AF757-2696-4F0A-8C89-40B8BF1E79EF}">
      <dgm:prSet/>
      <dgm:spPr/>
      <dgm:t>
        <a:bodyPr/>
        <a:lstStyle/>
        <a:p>
          <a:endParaRPr lang="zh-TW" altLang="en-US"/>
        </a:p>
      </dgm:t>
    </dgm:pt>
    <dgm:pt modelId="{F43DDA3B-1E67-4193-B4B9-623328AB20BA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E309BB6-5458-4E44-A160-AFEEE87698A7}" type="parTrans" cxnId="{55A4B250-879D-431B-B96D-78F6E089F94B}">
      <dgm:prSet/>
      <dgm:spPr/>
      <dgm:t>
        <a:bodyPr/>
        <a:lstStyle/>
        <a:p>
          <a:endParaRPr lang="zh-TW" altLang="en-US"/>
        </a:p>
      </dgm:t>
    </dgm:pt>
    <dgm:pt modelId="{E89892D3-1572-454E-9853-E4CC7979C803}" type="sibTrans" cxnId="{55A4B250-879D-431B-B96D-78F6E089F94B}">
      <dgm:prSet/>
      <dgm:spPr/>
      <dgm:t>
        <a:bodyPr/>
        <a:lstStyle/>
        <a:p>
          <a:endParaRPr lang="zh-TW" altLang="en-US"/>
        </a:p>
      </dgm:t>
    </dgm:pt>
    <dgm:pt modelId="{DC0B1186-3C55-4BA7-AAD8-91DC456275B0}">
      <dgm:prSet phldrT="[文字]"/>
      <dgm:spPr>
        <a:solidFill>
          <a:srgbClr val="0070C0"/>
        </a:solidFill>
      </dgm:spPr>
      <dgm:t>
        <a:bodyPr/>
        <a:lstStyle/>
        <a:p>
          <a:r>
            <a:rPr lang="zh-TW" altLang="en-US" dirty="0" smtClean="0"/>
            <a:t>巡弋飛椅</a:t>
          </a:r>
          <a:endParaRPr lang="zh-TW" altLang="en-US" dirty="0"/>
        </a:p>
      </dgm:t>
    </dgm:pt>
    <dgm:pt modelId="{918888AA-3405-4F77-93F7-2131C991ABA0}" type="parTrans" cxnId="{F67E015F-ED9B-4501-80D4-3F011458CD61}">
      <dgm:prSet/>
      <dgm:spPr/>
      <dgm:t>
        <a:bodyPr/>
        <a:lstStyle/>
        <a:p>
          <a:endParaRPr lang="zh-TW" altLang="en-US"/>
        </a:p>
      </dgm:t>
    </dgm:pt>
    <dgm:pt modelId="{172B5AE6-1297-4A2A-BCED-6C48C731B020}" type="sibTrans" cxnId="{F67E015F-ED9B-4501-80D4-3F011458CD61}">
      <dgm:prSet/>
      <dgm:spPr/>
      <dgm:t>
        <a:bodyPr/>
        <a:lstStyle/>
        <a:p>
          <a:endParaRPr lang="zh-TW" altLang="en-US"/>
        </a:p>
      </dgm:t>
    </dgm:pt>
    <dgm:pt modelId="{C5A64A81-F82F-4D4F-9300-4B376FD4BFED}">
      <dgm:prSet phldrT="[文字]"/>
      <dgm:spPr>
        <a:solidFill>
          <a:srgbClr val="002060"/>
        </a:soli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ECA1D86D-BD9A-4C48-BF9F-0D7B6B99748A}" type="parTrans" cxnId="{1C111E33-3F85-4684-8279-823CDB87C8EB}">
      <dgm:prSet/>
      <dgm:spPr/>
      <dgm:t>
        <a:bodyPr/>
        <a:lstStyle/>
        <a:p>
          <a:endParaRPr lang="zh-TW" altLang="en-US"/>
        </a:p>
      </dgm:t>
    </dgm:pt>
    <dgm:pt modelId="{BBAD0A09-7FC0-4EB1-84F6-9083C0BE17D7}" type="sibTrans" cxnId="{1C111E33-3F85-4684-8279-823CDB87C8EB}">
      <dgm:prSet/>
      <dgm:spPr/>
      <dgm:t>
        <a:bodyPr/>
        <a:lstStyle/>
        <a:p>
          <a:endParaRPr lang="zh-TW" altLang="en-US"/>
        </a:p>
      </dgm:t>
    </dgm:pt>
    <dgm:pt modelId="{1EB04C8D-180E-4F85-A641-623FCEDF27E4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CD8D4255-489F-4B5B-8B06-127783A67FF8}" type="parTrans" cxnId="{467827EB-D9DE-408D-B1CA-58A37860EA9F}">
      <dgm:prSet/>
      <dgm:spPr/>
      <dgm:t>
        <a:bodyPr/>
        <a:lstStyle/>
        <a:p>
          <a:endParaRPr lang="zh-TW" altLang="en-US"/>
        </a:p>
      </dgm:t>
    </dgm:pt>
    <dgm:pt modelId="{232BE573-D37F-4A75-8B89-A94D960B286E}" type="sibTrans" cxnId="{467827EB-D9DE-408D-B1CA-58A37860EA9F}">
      <dgm:prSet/>
      <dgm:spPr/>
      <dgm:t>
        <a:bodyPr/>
        <a:lstStyle/>
        <a:p>
          <a:endParaRPr lang="zh-TW" altLang="en-US"/>
        </a:p>
      </dgm:t>
    </dgm:pt>
    <dgm:pt modelId="{C9459234-0156-4AF9-A0DA-A23E4B6DD0C1}">
      <dgm:prSet phldrT="[文字]"/>
      <dgm:spPr/>
      <dgm:t>
        <a:bodyPr/>
        <a:lstStyle/>
        <a:p>
          <a:r>
            <a:rPr lang="en-US" altLang="zh-TW" dirty="0" smtClean="0"/>
            <a:t>18:00</a:t>
          </a:r>
          <a:r>
            <a:rPr lang="zh-TW" altLang="en-US" dirty="0" smtClean="0"/>
            <a:t>離</a:t>
          </a:r>
          <a:endParaRPr lang="zh-TW" altLang="en-US" dirty="0"/>
        </a:p>
      </dgm:t>
    </dgm:pt>
    <dgm:pt modelId="{F9E0A005-586D-49D6-9DF0-E11DBC36ABF6}" type="parTrans" cxnId="{A87CE1EB-3D79-4320-9D14-71582280320B}">
      <dgm:prSet/>
      <dgm:spPr/>
      <dgm:t>
        <a:bodyPr/>
        <a:lstStyle/>
        <a:p>
          <a:endParaRPr lang="zh-TW" altLang="en-US"/>
        </a:p>
      </dgm:t>
    </dgm:pt>
    <dgm:pt modelId="{7FADD2B3-07A9-4C56-A6AC-A64CE73FCD07}" type="sibTrans" cxnId="{A87CE1EB-3D79-4320-9D14-71582280320B}">
      <dgm:prSet/>
      <dgm:spPr/>
      <dgm:t>
        <a:bodyPr/>
        <a:lstStyle/>
        <a:p>
          <a:endParaRPr lang="zh-TW" altLang="en-US"/>
        </a:p>
      </dgm:t>
    </dgm:pt>
    <dgm:pt modelId="{DDC3FD8B-6F35-410E-862B-FF2624416776}">
      <dgm:prSet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72E5441-DD24-4B1F-A2E0-2BAF1546B68D}" type="parTrans" cxnId="{AF8068B7-CF85-4ACC-81C0-8EB4AF3238E1}">
      <dgm:prSet/>
      <dgm:spPr/>
      <dgm:t>
        <a:bodyPr/>
        <a:lstStyle/>
        <a:p>
          <a:endParaRPr lang="zh-TW" altLang="en-US"/>
        </a:p>
      </dgm:t>
    </dgm:pt>
    <dgm:pt modelId="{1012252F-9E48-44C5-9532-D002A4F0FB75}" type="sibTrans" cxnId="{AF8068B7-CF85-4ACC-81C0-8EB4AF3238E1}">
      <dgm:prSet/>
      <dgm:spPr/>
      <dgm:t>
        <a:bodyPr/>
        <a:lstStyle/>
        <a:p>
          <a:endParaRPr lang="zh-TW" altLang="en-US"/>
        </a:p>
      </dgm:t>
    </dgm:pt>
    <dgm:pt modelId="{5DD0CA71-99EC-4FCD-950E-8D2373F4543B}">
      <dgm:prSet/>
      <dgm:spPr>
        <a:solidFill>
          <a:srgbClr val="002060"/>
        </a:soli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64A2E53D-6A47-45AC-9C3D-586872C16139}" type="parTrans" cxnId="{90C4FBC5-B70C-400C-910E-E9AD05E12A48}">
      <dgm:prSet/>
      <dgm:spPr/>
      <dgm:t>
        <a:bodyPr/>
        <a:lstStyle/>
        <a:p>
          <a:endParaRPr lang="zh-TW" altLang="en-US"/>
        </a:p>
      </dgm:t>
    </dgm:pt>
    <dgm:pt modelId="{018D4B0E-C2A0-402D-8AE7-0A707D3E1D84}" type="sibTrans" cxnId="{90C4FBC5-B70C-400C-910E-E9AD05E12A48}">
      <dgm:prSet/>
      <dgm:spPr/>
      <dgm:t>
        <a:bodyPr/>
        <a:lstStyle/>
        <a:p>
          <a:endParaRPr lang="zh-TW" altLang="en-US"/>
        </a:p>
      </dgm:t>
    </dgm:pt>
    <dgm:pt modelId="{493AF18B-5977-4CA5-BB52-FCB68A148BE2}" type="pres">
      <dgm:prSet presAssocID="{C3E9163B-50EF-496E-9CA4-AFBFCA136EA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47F204-4402-47E1-A3C2-1DED1544BC32}" type="pres">
      <dgm:prSet presAssocID="{469C2A17-7129-4FAC-8308-A1FEDD8F19AD}" presName="node" presStyleLbl="node1" presStyleIdx="0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4EFFC5-2EFC-469B-9D4E-7B77FA721C07}" type="pres">
      <dgm:prSet presAssocID="{56727EFC-DCC3-4211-8D81-8FB9029E0B6C}" presName="sibTrans" presStyleLbl="sibTrans2D1" presStyleIdx="0" presStyleCnt="17"/>
      <dgm:spPr/>
      <dgm:t>
        <a:bodyPr/>
        <a:lstStyle/>
        <a:p>
          <a:endParaRPr lang="zh-TW" altLang="en-US"/>
        </a:p>
      </dgm:t>
    </dgm:pt>
    <dgm:pt modelId="{E1FA6068-D419-43E5-842A-59AADC61AC36}" type="pres">
      <dgm:prSet presAssocID="{56727EFC-DCC3-4211-8D81-8FB9029E0B6C}" presName="connectorText" presStyleLbl="sibTrans2D1" presStyleIdx="0" presStyleCnt="17"/>
      <dgm:spPr/>
      <dgm:t>
        <a:bodyPr/>
        <a:lstStyle/>
        <a:p>
          <a:endParaRPr lang="zh-TW" altLang="en-US"/>
        </a:p>
      </dgm:t>
    </dgm:pt>
    <dgm:pt modelId="{4A53C464-EC8A-4EBE-B7AC-92031FA92626}" type="pres">
      <dgm:prSet presAssocID="{EFB59DC7-0973-497F-987F-B75A86A6F30A}" presName="node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BEBAA7-8C98-453F-8F75-1FD091F329A0}" type="pres">
      <dgm:prSet presAssocID="{58D5D9D0-77D2-4406-BBAB-EF96205801A6}" presName="sibTrans" presStyleLbl="sibTrans2D1" presStyleIdx="1" presStyleCnt="17"/>
      <dgm:spPr/>
      <dgm:t>
        <a:bodyPr/>
        <a:lstStyle/>
        <a:p>
          <a:endParaRPr lang="zh-TW" altLang="en-US"/>
        </a:p>
      </dgm:t>
    </dgm:pt>
    <dgm:pt modelId="{3D72C832-61F9-4523-9850-AA63321BC67D}" type="pres">
      <dgm:prSet presAssocID="{58D5D9D0-77D2-4406-BBAB-EF96205801A6}" presName="connectorText" presStyleLbl="sibTrans2D1" presStyleIdx="1" presStyleCnt="17"/>
      <dgm:spPr/>
      <dgm:t>
        <a:bodyPr/>
        <a:lstStyle/>
        <a:p>
          <a:endParaRPr lang="zh-TW" altLang="en-US"/>
        </a:p>
      </dgm:t>
    </dgm:pt>
    <dgm:pt modelId="{092F6680-FADA-46F4-A0AC-CDBE91B32B4F}" type="pres">
      <dgm:prSet presAssocID="{226A08C1-17B5-470C-A933-0858C6E25BA5}" presName="node" presStyleLbl="node1" presStyleIdx="2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1D3272-4B56-4052-B33B-C923311E804B}" type="pres">
      <dgm:prSet presAssocID="{8456DA54-439F-4B1C-B1F4-0B83E0E46DC3}" presName="sibTrans" presStyleLbl="sibTrans2D1" presStyleIdx="2" presStyleCnt="17"/>
      <dgm:spPr/>
      <dgm:t>
        <a:bodyPr/>
        <a:lstStyle/>
        <a:p>
          <a:endParaRPr lang="zh-TW" altLang="en-US"/>
        </a:p>
      </dgm:t>
    </dgm:pt>
    <dgm:pt modelId="{99BF25B9-0ED7-42FC-8281-EE3D28544B7D}" type="pres">
      <dgm:prSet presAssocID="{8456DA54-439F-4B1C-B1F4-0B83E0E46DC3}" presName="connectorText" presStyleLbl="sibTrans2D1" presStyleIdx="2" presStyleCnt="17"/>
      <dgm:spPr/>
      <dgm:t>
        <a:bodyPr/>
        <a:lstStyle/>
        <a:p>
          <a:endParaRPr lang="zh-TW" altLang="en-US"/>
        </a:p>
      </dgm:t>
    </dgm:pt>
    <dgm:pt modelId="{9349A96A-20B2-478F-B254-7F7CC70752EE}" type="pres">
      <dgm:prSet presAssocID="{7421946D-C2D3-4C63-B995-E6F03234B0CD}" presName="node" presStyleLbl="node1" presStyleIdx="3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3E09C1-0650-41A1-8CD8-68CB300C7755}" type="pres">
      <dgm:prSet presAssocID="{88EC9BDB-0027-42CF-88F6-97A64F25A732}" presName="sibTrans" presStyleLbl="sibTrans2D1" presStyleIdx="3" presStyleCnt="17"/>
      <dgm:spPr/>
      <dgm:t>
        <a:bodyPr/>
        <a:lstStyle/>
        <a:p>
          <a:endParaRPr lang="zh-TW" altLang="en-US"/>
        </a:p>
      </dgm:t>
    </dgm:pt>
    <dgm:pt modelId="{57FB052E-26B2-4013-9AF3-9561FBF7761B}" type="pres">
      <dgm:prSet presAssocID="{88EC9BDB-0027-42CF-88F6-97A64F25A732}" presName="connectorText" presStyleLbl="sibTrans2D1" presStyleIdx="3" presStyleCnt="17"/>
      <dgm:spPr/>
      <dgm:t>
        <a:bodyPr/>
        <a:lstStyle/>
        <a:p>
          <a:endParaRPr lang="zh-TW" altLang="en-US"/>
        </a:p>
      </dgm:t>
    </dgm:pt>
    <dgm:pt modelId="{20DFDD3A-6E5A-4EAA-965F-7884D12C246B}" type="pres">
      <dgm:prSet presAssocID="{42D322C4-B3B9-4D69-9FF4-578E5147A25F}" presName="node" presStyleLbl="node1" presStyleIdx="4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5CC772-A687-4288-849F-A6799724C262}" type="pres">
      <dgm:prSet presAssocID="{EFEB59E3-1BC7-4E22-8B75-8AD8440BE587}" presName="sibTrans" presStyleLbl="sibTrans2D1" presStyleIdx="4" presStyleCnt="17"/>
      <dgm:spPr/>
      <dgm:t>
        <a:bodyPr/>
        <a:lstStyle/>
        <a:p>
          <a:endParaRPr lang="zh-TW" altLang="en-US"/>
        </a:p>
      </dgm:t>
    </dgm:pt>
    <dgm:pt modelId="{03CF464F-12DC-4A78-B80C-EF6DB01DA558}" type="pres">
      <dgm:prSet presAssocID="{EFEB59E3-1BC7-4E22-8B75-8AD8440BE587}" presName="connectorText" presStyleLbl="sibTrans2D1" presStyleIdx="4" presStyleCnt="17"/>
      <dgm:spPr/>
      <dgm:t>
        <a:bodyPr/>
        <a:lstStyle/>
        <a:p>
          <a:endParaRPr lang="zh-TW" altLang="en-US"/>
        </a:p>
      </dgm:t>
    </dgm:pt>
    <dgm:pt modelId="{5F3EDE06-F2F1-416E-AC51-722B5CFF3F19}" type="pres">
      <dgm:prSet presAssocID="{47B865FB-0F92-4671-9AD2-31214D776147}" presName="node" presStyleLbl="node1" presStyleIdx="5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4BEFF9-9722-4A2A-87F8-DB82389EEA15}" type="pres">
      <dgm:prSet presAssocID="{6C8A72CB-44C0-4606-9EA5-DA7938EDE415}" presName="sibTrans" presStyleLbl="sibTrans2D1" presStyleIdx="5" presStyleCnt="17"/>
      <dgm:spPr/>
      <dgm:t>
        <a:bodyPr/>
        <a:lstStyle/>
        <a:p>
          <a:endParaRPr lang="zh-TW" altLang="en-US"/>
        </a:p>
      </dgm:t>
    </dgm:pt>
    <dgm:pt modelId="{72E1AD20-9FDC-401F-8D1C-C59FCF9EADCD}" type="pres">
      <dgm:prSet presAssocID="{6C8A72CB-44C0-4606-9EA5-DA7938EDE415}" presName="connectorText" presStyleLbl="sibTrans2D1" presStyleIdx="5" presStyleCnt="17"/>
      <dgm:spPr/>
      <dgm:t>
        <a:bodyPr/>
        <a:lstStyle/>
        <a:p>
          <a:endParaRPr lang="zh-TW" altLang="en-US"/>
        </a:p>
      </dgm:t>
    </dgm:pt>
    <dgm:pt modelId="{3DE8889F-FB29-401A-9F13-5DA644F93B6D}" type="pres">
      <dgm:prSet presAssocID="{0D8846B9-364A-430C-9465-0B904F625F3A}" presName="node" presStyleLbl="node1" presStyleIdx="6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7E0593-701F-4077-BDE6-AF68DD0DBDD5}" type="pres">
      <dgm:prSet presAssocID="{C896897F-7943-4933-837C-542DED32DB74}" presName="sibTrans" presStyleLbl="sibTrans2D1" presStyleIdx="6" presStyleCnt="17"/>
      <dgm:spPr/>
      <dgm:t>
        <a:bodyPr/>
        <a:lstStyle/>
        <a:p>
          <a:endParaRPr lang="zh-TW" altLang="en-US"/>
        </a:p>
      </dgm:t>
    </dgm:pt>
    <dgm:pt modelId="{BBA139D8-5E93-4FA7-AD6A-D6CA6A79D08B}" type="pres">
      <dgm:prSet presAssocID="{C896897F-7943-4933-837C-542DED32DB74}" presName="connectorText" presStyleLbl="sibTrans2D1" presStyleIdx="6" presStyleCnt="17"/>
      <dgm:spPr/>
      <dgm:t>
        <a:bodyPr/>
        <a:lstStyle/>
        <a:p>
          <a:endParaRPr lang="zh-TW" altLang="en-US"/>
        </a:p>
      </dgm:t>
    </dgm:pt>
    <dgm:pt modelId="{27CB9460-F8F4-48EF-B311-E1FF5EB5E92B}" type="pres">
      <dgm:prSet presAssocID="{94C0F5ED-7E76-4196-89DB-AB59CB9BFFC4}" presName="node" presStyleLbl="node1" presStyleIdx="7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388E38-A41C-47D6-944C-2C1BD8545DEB}" type="pres">
      <dgm:prSet presAssocID="{EE3A0E6D-79A8-46BF-9A79-85873446C14E}" presName="sibTrans" presStyleLbl="sibTrans2D1" presStyleIdx="7" presStyleCnt="17"/>
      <dgm:spPr/>
      <dgm:t>
        <a:bodyPr/>
        <a:lstStyle/>
        <a:p>
          <a:endParaRPr lang="zh-TW" altLang="en-US"/>
        </a:p>
      </dgm:t>
    </dgm:pt>
    <dgm:pt modelId="{50E2A9D9-3430-46F3-AC39-76A4DEA757C8}" type="pres">
      <dgm:prSet presAssocID="{EE3A0E6D-79A8-46BF-9A79-85873446C14E}" presName="connectorText" presStyleLbl="sibTrans2D1" presStyleIdx="7" presStyleCnt="17"/>
      <dgm:spPr/>
      <dgm:t>
        <a:bodyPr/>
        <a:lstStyle/>
        <a:p>
          <a:endParaRPr lang="zh-TW" altLang="en-US"/>
        </a:p>
      </dgm:t>
    </dgm:pt>
    <dgm:pt modelId="{43B56761-9AF7-48B4-A78A-C248EF37381C}" type="pres">
      <dgm:prSet presAssocID="{BF518CC5-6D30-4D1B-AC17-CB0447DAF8A0}" presName="node" presStyleLbl="node1" presStyleIdx="8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C3454F-2370-44D0-8988-68FC04C283C4}" type="pres">
      <dgm:prSet presAssocID="{5E9B5D13-DEB0-4270-8338-7CD2CD2D48CA}" presName="sibTrans" presStyleLbl="sibTrans2D1" presStyleIdx="8" presStyleCnt="17"/>
      <dgm:spPr/>
      <dgm:t>
        <a:bodyPr/>
        <a:lstStyle/>
        <a:p>
          <a:endParaRPr lang="zh-TW" altLang="en-US"/>
        </a:p>
      </dgm:t>
    </dgm:pt>
    <dgm:pt modelId="{0F0E0EB6-6FB4-4458-893A-B3465B7DAAFA}" type="pres">
      <dgm:prSet presAssocID="{5E9B5D13-DEB0-4270-8338-7CD2CD2D48CA}" presName="connectorText" presStyleLbl="sibTrans2D1" presStyleIdx="8" presStyleCnt="17"/>
      <dgm:spPr/>
      <dgm:t>
        <a:bodyPr/>
        <a:lstStyle/>
        <a:p>
          <a:endParaRPr lang="zh-TW" altLang="en-US"/>
        </a:p>
      </dgm:t>
    </dgm:pt>
    <dgm:pt modelId="{ACC4F823-9C0F-45A1-B824-40DADD8136DE}" type="pres">
      <dgm:prSet presAssocID="{9E37D89A-CDFF-46A5-B39B-BF0087F8DB8E}" presName="node" presStyleLbl="node1" presStyleIdx="9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3213EC-A55B-4AEF-82AA-C5B580F53C06}" type="pres">
      <dgm:prSet presAssocID="{BB2D9317-E802-4652-8F35-814EC6AD900A}" presName="sibTrans" presStyleLbl="sibTrans2D1" presStyleIdx="9" presStyleCnt="17"/>
      <dgm:spPr/>
      <dgm:t>
        <a:bodyPr/>
        <a:lstStyle/>
        <a:p>
          <a:endParaRPr lang="zh-TW" altLang="en-US"/>
        </a:p>
      </dgm:t>
    </dgm:pt>
    <dgm:pt modelId="{11A4CDA2-970A-4695-9960-16C1ACD8B447}" type="pres">
      <dgm:prSet presAssocID="{BB2D9317-E802-4652-8F35-814EC6AD900A}" presName="connectorText" presStyleLbl="sibTrans2D1" presStyleIdx="9" presStyleCnt="17"/>
      <dgm:spPr/>
      <dgm:t>
        <a:bodyPr/>
        <a:lstStyle/>
        <a:p>
          <a:endParaRPr lang="zh-TW" altLang="en-US"/>
        </a:p>
      </dgm:t>
    </dgm:pt>
    <dgm:pt modelId="{A4FB0F14-20B9-4862-A23D-4D815B4F1107}" type="pres">
      <dgm:prSet presAssocID="{DDC3FD8B-6F35-410E-862B-FF2624416776}" presName="node" presStyleLbl="node1" presStyleIdx="10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880636-7B41-4F5E-8CFC-9A757FC455FC}" type="pres">
      <dgm:prSet presAssocID="{1012252F-9E48-44C5-9532-D002A4F0FB75}" presName="sibTrans" presStyleLbl="sibTrans2D1" presStyleIdx="10" presStyleCnt="17"/>
      <dgm:spPr/>
      <dgm:t>
        <a:bodyPr/>
        <a:lstStyle/>
        <a:p>
          <a:endParaRPr lang="zh-TW" altLang="en-US"/>
        </a:p>
      </dgm:t>
    </dgm:pt>
    <dgm:pt modelId="{9DC48FE1-057A-4AB0-9BD0-CE953A3D57F2}" type="pres">
      <dgm:prSet presAssocID="{1012252F-9E48-44C5-9532-D002A4F0FB75}" presName="connectorText" presStyleLbl="sibTrans2D1" presStyleIdx="10" presStyleCnt="17"/>
      <dgm:spPr/>
      <dgm:t>
        <a:bodyPr/>
        <a:lstStyle/>
        <a:p>
          <a:endParaRPr lang="zh-TW" altLang="en-US"/>
        </a:p>
      </dgm:t>
    </dgm:pt>
    <dgm:pt modelId="{5ACDC568-770A-4E61-8F25-154FF4D5C620}" type="pres">
      <dgm:prSet presAssocID="{5DD0CA71-99EC-4FCD-950E-8D2373F4543B}" presName="node" presStyleLbl="node1" presStyleIdx="11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E470D4-9320-40ED-B700-08127ED87823}" type="pres">
      <dgm:prSet presAssocID="{018D4B0E-C2A0-402D-8AE7-0A707D3E1D84}" presName="sibTrans" presStyleLbl="sibTrans2D1" presStyleIdx="11" presStyleCnt="17"/>
      <dgm:spPr/>
      <dgm:t>
        <a:bodyPr/>
        <a:lstStyle/>
        <a:p>
          <a:endParaRPr lang="zh-TW" altLang="en-US"/>
        </a:p>
      </dgm:t>
    </dgm:pt>
    <dgm:pt modelId="{3EB0BD0D-4CF2-4F90-8AD3-94AE8A03318A}" type="pres">
      <dgm:prSet presAssocID="{018D4B0E-C2A0-402D-8AE7-0A707D3E1D84}" presName="connectorText" presStyleLbl="sibTrans2D1" presStyleIdx="11" presStyleCnt="17"/>
      <dgm:spPr/>
      <dgm:t>
        <a:bodyPr/>
        <a:lstStyle/>
        <a:p>
          <a:endParaRPr lang="zh-TW" altLang="en-US"/>
        </a:p>
      </dgm:t>
    </dgm:pt>
    <dgm:pt modelId="{5BA58128-DD3E-4C97-BD2D-4FA092F43880}" type="pres">
      <dgm:prSet presAssocID="{AF714711-E40C-47C1-9FF7-F26572892871}" presName="node" presStyleLbl="node1" presStyleIdx="12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6F0C58-BE48-40CC-82A9-FB7EA664F605}" type="pres">
      <dgm:prSet presAssocID="{AB0E27B5-1420-49F7-87B9-8D8150F6E0C7}" presName="sibTrans" presStyleLbl="sibTrans2D1" presStyleIdx="12" presStyleCnt="17"/>
      <dgm:spPr/>
      <dgm:t>
        <a:bodyPr/>
        <a:lstStyle/>
        <a:p>
          <a:endParaRPr lang="zh-TW" altLang="en-US"/>
        </a:p>
      </dgm:t>
    </dgm:pt>
    <dgm:pt modelId="{45DC61F1-E5A4-41BC-AB6E-FDD78E7C07D7}" type="pres">
      <dgm:prSet presAssocID="{AB0E27B5-1420-49F7-87B9-8D8150F6E0C7}" presName="connectorText" presStyleLbl="sibTrans2D1" presStyleIdx="12" presStyleCnt="17"/>
      <dgm:spPr/>
      <dgm:t>
        <a:bodyPr/>
        <a:lstStyle/>
        <a:p>
          <a:endParaRPr lang="zh-TW" altLang="en-US"/>
        </a:p>
      </dgm:t>
    </dgm:pt>
    <dgm:pt modelId="{7488F82E-661A-481A-A8C9-F0263A8DDA96}" type="pres">
      <dgm:prSet presAssocID="{F43DDA3B-1E67-4193-B4B9-623328AB20BA}" presName="node" presStyleLbl="node1" presStyleIdx="13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6A113A-ECA9-484F-B863-6E0314811D8A}" type="pres">
      <dgm:prSet presAssocID="{E89892D3-1572-454E-9853-E4CC7979C803}" presName="sibTrans" presStyleLbl="sibTrans2D1" presStyleIdx="13" presStyleCnt="17"/>
      <dgm:spPr/>
      <dgm:t>
        <a:bodyPr/>
        <a:lstStyle/>
        <a:p>
          <a:endParaRPr lang="zh-TW" altLang="en-US"/>
        </a:p>
      </dgm:t>
    </dgm:pt>
    <dgm:pt modelId="{7515CF60-B133-44F1-B502-2C92D0BB3DD2}" type="pres">
      <dgm:prSet presAssocID="{E89892D3-1572-454E-9853-E4CC7979C803}" presName="connectorText" presStyleLbl="sibTrans2D1" presStyleIdx="13" presStyleCnt="17"/>
      <dgm:spPr/>
      <dgm:t>
        <a:bodyPr/>
        <a:lstStyle/>
        <a:p>
          <a:endParaRPr lang="zh-TW" altLang="en-US"/>
        </a:p>
      </dgm:t>
    </dgm:pt>
    <dgm:pt modelId="{4D4496AC-CF13-424E-8C0A-0511CFEB6D8D}" type="pres">
      <dgm:prSet presAssocID="{DC0B1186-3C55-4BA7-AAD8-91DC456275B0}" presName="node" presStyleLbl="node1" presStyleIdx="14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FB5C4A-CCD1-47F6-A9E5-3BE1DEB01EAB}" type="pres">
      <dgm:prSet presAssocID="{172B5AE6-1297-4A2A-BCED-6C48C731B020}" presName="sibTrans" presStyleLbl="sibTrans2D1" presStyleIdx="14" presStyleCnt="17"/>
      <dgm:spPr/>
      <dgm:t>
        <a:bodyPr/>
        <a:lstStyle/>
        <a:p>
          <a:endParaRPr lang="zh-TW" altLang="en-US"/>
        </a:p>
      </dgm:t>
    </dgm:pt>
    <dgm:pt modelId="{7E88F6C5-20ED-4464-9011-CD75AECF6A5E}" type="pres">
      <dgm:prSet presAssocID="{172B5AE6-1297-4A2A-BCED-6C48C731B020}" presName="connectorText" presStyleLbl="sibTrans2D1" presStyleIdx="14" presStyleCnt="17"/>
      <dgm:spPr/>
      <dgm:t>
        <a:bodyPr/>
        <a:lstStyle/>
        <a:p>
          <a:endParaRPr lang="zh-TW" altLang="en-US"/>
        </a:p>
      </dgm:t>
    </dgm:pt>
    <dgm:pt modelId="{8E529527-6E7E-45A9-A026-DC1BFC77EEC1}" type="pres">
      <dgm:prSet presAssocID="{C5A64A81-F82F-4D4F-9300-4B376FD4BFED}" presName="node" presStyleLbl="node1" presStyleIdx="15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C85DC4-EE81-4243-A3ED-305530970CBF}" type="pres">
      <dgm:prSet presAssocID="{BBAD0A09-7FC0-4EB1-84F6-9083C0BE17D7}" presName="sibTrans" presStyleLbl="sibTrans2D1" presStyleIdx="15" presStyleCnt="17"/>
      <dgm:spPr/>
      <dgm:t>
        <a:bodyPr/>
        <a:lstStyle/>
        <a:p>
          <a:endParaRPr lang="zh-TW" altLang="en-US"/>
        </a:p>
      </dgm:t>
    </dgm:pt>
    <dgm:pt modelId="{7A5E8B00-6D62-414F-BCD3-E502AE9BBA9F}" type="pres">
      <dgm:prSet presAssocID="{BBAD0A09-7FC0-4EB1-84F6-9083C0BE17D7}" presName="connectorText" presStyleLbl="sibTrans2D1" presStyleIdx="15" presStyleCnt="17"/>
      <dgm:spPr/>
      <dgm:t>
        <a:bodyPr/>
        <a:lstStyle/>
        <a:p>
          <a:endParaRPr lang="zh-TW" altLang="en-US"/>
        </a:p>
      </dgm:t>
    </dgm:pt>
    <dgm:pt modelId="{C788DD3D-A1A2-48AD-B938-C6D9B053AF14}" type="pres">
      <dgm:prSet presAssocID="{1EB04C8D-180E-4F85-A641-623FCEDF27E4}" presName="node" presStyleLbl="node1" presStyleIdx="16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B0C341-C558-475E-9FA8-5857E2C53063}" type="pres">
      <dgm:prSet presAssocID="{232BE573-D37F-4A75-8B89-A94D960B286E}" presName="sibTrans" presStyleLbl="sibTrans2D1" presStyleIdx="16" presStyleCnt="17"/>
      <dgm:spPr/>
      <dgm:t>
        <a:bodyPr/>
        <a:lstStyle/>
        <a:p>
          <a:endParaRPr lang="zh-TW" altLang="en-US"/>
        </a:p>
      </dgm:t>
    </dgm:pt>
    <dgm:pt modelId="{FE9041D2-3B5B-46FC-AE86-6786A4ED35AC}" type="pres">
      <dgm:prSet presAssocID="{232BE573-D37F-4A75-8B89-A94D960B286E}" presName="connectorText" presStyleLbl="sibTrans2D1" presStyleIdx="16" presStyleCnt="17"/>
      <dgm:spPr/>
      <dgm:t>
        <a:bodyPr/>
        <a:lstStyle/>
        <a:p>
          <a:endParaRPr lang="zh-TW" altLang="en-US"/>
        </a:p>
      </dgm:t>
    </dgm:pt>
    <dgm:pt modelId="{067545AC-FBEC-485F-9B10-5F21A8E7814E}" type="pres">
      <dgm:prSet presAssocID="{C9459234-0156-4AF9-A0DA-A23E4B6DD0C1}" presName="node" presStyleLbl="node1" presStyleIdx="17" presStyleCnt="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C03B20-596C-4766-8F93-9B241B5D4805}" type="presOf" srcId="{8456DA54-439F-4B1C-B1F4-0B83E0E46DC3}" destId="{99BF25B9-0ED7-42FC-8281-EE3D28544B7D}" srcOrd="1" destOrd="0" presId="urn:microsoft.com/office/officeart/2005/8/layout/process5"/>
    <dgm:cxn modelId="{F67E015F-ED9B-4501-80D4-3F011458CD61}" srcId="{C3E9163B-50EF-496E-9CA4-AFBFCA136EA1}" destId="{DC0B1186-3C55-4BA7-AAD8-91DC456275B0}" srcOrd="14" destOrd="0" parTransId="{918888AA-3405-4F77-93F7-2131C991ABA0}" sibTransId="{172B5AE6-1297-4A2A-BCED-6C48C731B020}"/>
    <dgm:cxn modelId="{4928E15C-F6DC-4C17-BED0-3CCC8CE24A33}" type="presOf" srcId="{C5A64A81-F82F-4D4F-9300-4B376FD4BFED}" destId="{8E529527-6E7E-45A9-A026-DC1BFC77EEC1}" srcOrd="0" destOrd="0" presId="urn:microsoft.com/office/officeart/2005/8/layout/process5"/>
    <dgm:cxn modelId="{9D9978C6-C215-4FFB-88EC-72C0959324B7}" type="presOf" srcId="{6C8A72CB-44C0-4606-9EA5-DA7938EDE415}" destId="{72E1AD20-9FDC-401F-8D1C-C59FCF9EADCD}" srcOrd="1" destOrd="0" presId="urn:microsoft.com/office/officeart/2005/8/layout/process5"/>
    <dgm:cxn modelId="{E0FECFC7-90BD-4A08-879C-5A52145C0974}" type="presOf" srcId="{AF714711-E40C-47C1-9FF7-F26572892871}" destId="{5BA58128-DD3E-4C97-BD2D-4FA092F43880}" srcOrd="0" destOrd="0" presId="urn:microsoft.com/office/officeart/2005/8/layout/process5"/>
    <dgm:cxn modelId="{2C5EC4DA-2D09-449F-83C4-CE798DBE692A}" type="presOf" srcId="{BBAD0A09-7FC0-4EB1-84F6-9083C0BE17D7}" destId="{51C85DC4-EE81-4243-A3ED-305530970CBF}" srcOrd="0" destOrd="0" presId="urn:microsoft.com/office/officeart/2005/8/layout/process5"/>
    <dgm:cxn modelId="{C294D23C-55B3-456C-B0EF-61EC7417C358}" type="presOf" srcId="{F43DDA3B-1E67-4193-B4B9-623328AB20BA}" destId="{7488F82E-661A-481A-A8C9-F0263A8DDA96}" srcOrd="0" destOrd="0" presId="urn:microsoft.com/office/officeart/2005/8/layout/process5"/>
    <dgm:cxn modelId="{5183EAA5-3804-430C-92AC-36F008E811EF}" srcId="{C3E9163B-50EF-496E-9CA4-AFBFCA136EA1}" destId="{469C2A17-7129-4FAC-8308-A1FEDD8F19AD}" srcOrd="0" destOrd="0" parTransId="{9295C9B0-665B-4ED6-BC81-6646B5AC4F56}" sibTransId="{56727EFC-DCC3-4211-8D81-8FB9029E0B6C}"/>
    <dgm:cxn modelId="{35AEF7DA-F948-4026-841C-A505A85B6B32}" srcId="{C3E9163B-50EF-496E-9CA4-AFBFCA136EA1}" destId="{0D8846B9-364A-430C-9465-0B904F625F3A}" srcOrd="6" destOrd="0" parTransId="{E57059DB-9E07-490A-BE05-8C274E61BC67}" sibTransId="{C896897F-7943-4933-837C-542DED32DB74}"/>
    <dgm:cxn modelId="{98B68330-25B5-4AB8-AAA4-2AE87B62368F}" type="presOf" srcId="{BBAD0A09-7FC0-4EB1-84F6-9083C0BE17D7}" destId="{7A5E8B00-6D62-414F-BCD3-E502AE9BBA9F}" srcOrd="1" destOrd="0" presId="urn:microsoft.com/office/officeart/2005/8/layout/process5"/>
    <dgm:cxn modelId="{EF590A70-5B13-4820-A6B4-0805FC2619FE}" srcId="{C3E9163B-50EF-496E-9CA4-AFBFCA136EA1}" destId="{EFB59DC7-0973-497F-987F-B75A86A6F30A}" srcOrd="1" destOrd="0" parTransId="{6F60F12D-D60F-4590-A86D-2E4340F32D28}" sibTransId="{58D5D9D0-77D2-4406-BBAB-EF96205801A6}"/>
    <dgm:cxn modelId="{D53901F0-55E9-4925-8D6F-54F217C7FA0F}" type="presOf" srcId="{9E37D89A-CDFF-46A5-B39B-BF0087F8DB8E}" destId="{ACC4F823-9C0F-45A1-B824-40DADD8136DE}" srcOrd="0" destOrd="0" presId="urn:microsoft.com/office/officeart/2005/8/layout/process5"/>
    <dgm:cxn modelId="{A16D6D15-D057-4C6F-ABEE-8ACE1145D858}" type="presOf" srcId="{94C0F5ED-7E76-4196-89DB-AB59CB9BFFC4}" destId="{27CB9460-F8F4-48EF-B311-E1FF5EB5E92B}" srcOrd="0" destOrd="0" presId="urn:microsoft.com/office/officeart/2005/8/layout/process5"/>
    <dgm:cxn modelId="{1B5C579C-0229-41D8-BE76-298FDB93A9AD}" type="presOf" srcId="{DDC3FD8B-6F35-410E-862B-FF2624416776}" destId="{A4FB0F14-20B9-4862-A23D-4D815B4F1107}" srcOrd="0" destOrd="0" presId="urn:microsoft.com/office/officeart/2005/8/layout/process5"/>
    <dgm:cxn modelId="{A87CE1EB-3D79-4320-9D14-71582280320B}" srcId="{C3E9163B-50EF-496E-9CA4-AFBFCA136EA1}" destId="{C9459234-0156-4AF9-A0DA-A23E4B6DD0C1}" srcOrd="17" destOrd="0" parTransId="{F9E0A005-586D-49D6-9DF0-E11DBC36ABF6}" sibTransId="{7FADD2B3-07A9-4C56-A6AC-A64CE73FCD07}"/>
    <dgm:cxn modelId="{1F89B4B7-846E-4846-8BC4-D2BF61D0EDC9}" type="presOf" srcId="{7421946D-C2D3-4C63-B995-E6F03234B0CD}" destId="{9349A96A-20B2-478F-B254-7F7CC70752EE}" srcOrd="0" destOrd="0" presId="urn:microsoft.com/office/officeart/2005/8/layout/process5"/>
    <dgm:cxn modelId="{CBF15600-50AC-458B-B011-34C76B549BC2}" type="presOf" srcId="{8456DA54-439F-4B1C-B1F4-0B83E0E46DC3}" destId="{621D3272-4B56-4052-B33B-C923311E804B}" srcOrd="0" destOrd="0" presId="urn:microsoft.com/office/officeart/2005/8/layout/process5"/>
    <dgm:cxn modelId="{BEDBC22A-5D8E-4681-B70E-8400C6FD5395}" type="presOf" srcId="{1012252F-9E48-44C5-9532-D002A4F0FB75}" destId="{52880636-7B41-4F5E-8CFC-9A757FC455FC}" srcOrd="0" destOrd="0" presId="urn:microsoft.com/office/officeart/2005/8/layout/process5"/>
    <dgm:cxn modelId="{B999B5AF-190F-469B-A2C0-E8FDDD3C6480}" type="presOf" srcId="{C896897F-7943-4933-837C-542DED32DB74}" destId="{BBA139D8-5E93-4FA7-AD6A-D6CA6A79D08B}" srcOrd="1" destOrd="0" presId="urn:microsoft.com/office/officeart/2005/8/layout/process5"/>
    <dgm:cxn modelId="{D30C39A8-0EA3-4627-9749-CD57A33C4B62}" type="presOf" srcId="{58D5D9D0-77D2-4406-BBAB-EF96205801A6}" destId="{EDBEBAA7-8C98-453F-8F75-1FD091F329A0}" srcOrd="0" destOrd="0" presId="urn:microsoft.com/office/officeart/2005/8/layout/process5"/>
    <dgm:cxn modelId="{559284D6-7D20-4A17-8258-236FC15057BD}" type="presOf" srcId="{EFEB59E3-1BC7-4E22-8B75-8AD8440BE587}" destId="{C25CC772-A687-4288-849F-A6799724C262}" srcOrd="0" destOrd="0" presId="urn:microsoft.com/office/officeart/2005/8/layout/process5"/>
    <dgm:cxn modelId="{1C111E33-3F85-4684-8279-823CDB87C8EB}" srcId="{C3E9163B-50EF-496E-9CA4-AFBFCA136EA1}" destId="{C5A64A81-F82F-4D4F-9300-4B376FD4BFED}" srcOrd="15" destOrd="0" parTransId="{ECA1D86D-BD9A-4C48-BF9F-0D7B6B99748A}" sibTransId="{BBAD0A09-7FC0-4EB1-84F6-9083C0BE17D7}"/>
    <dgm:cxn modelId="{825F7AE0-BB77-4C34-AA52-95D6AAD0288C}" type="presOf" srcId="{018D4B0E-C2A0-402D-8AE7-0A707D3E1D84}" destId="{3EB0BD0D-4CF2-4F90-8AD3-94AE8A03318A}" srcOrd="1" destOrd="0" presId="urn:microsoft.com/office/officeart/2005/8/layout/process5"/>
    <dgm:cxn modelId="{566DE89A-EC5A-4A07-ACC0-C7A0A541FADE}" srcId="{C3E9163B-50EF-496E-9CA4-AFBFCA136EA1}" destId="{7421946D-C2D3-4C63-B995-E6F03234B0CD}" srcOrd="3" destOrd="0" parTransId="{308414D4-ACA4-4941-AE63-5C6843D4E363}" sibTransId="{88EC9BDB-0027-42CF-88F6-97A64F25A732}"/>
    <dgm:cxn modelId="{A0F0571E-03D3-415D-8B80-F52C89F63DF8}" type="presOf" srcId="{172B5AE6-1297-4A2A-BCED-6C48C731B020}" destId="{F6FB5C4A-CCD1-47F6-A9E5-3BE1DEB01EAB}" srcOrd="0" destOrd="0" presId="urn:microsoft.com/office/officeart/2005/8/layout/process5"/>
    <dgm:cxn modelId="{58FBEF4E-3588-4B0F-998F-A10723DF60A2}" type="presOf" srcId="{E89892D3-1572-454E-9853-E4CC7979C803}" destId="{516A113A-ECA9-484F-B863-6E0314811D8A}" srcOrd="0" destOrd="0" presId="urn:microsoft.com/office/officeart/2005/8/layout/process5"/>
    <dgm:cxn modelId="{5C76EC7A-C71C-4D25-BA66-38819FE613AC}" type="presOf" srcId="{1EB04C8D-180E-4F85-A641-623FCEDF27E4}" destId="{C788DD3D-A1A2-48AD-B938-C6D9B053AF14}" srcOrd="0" destOrd="0" presId="urn:microsoft.com/office/officeart/2005/8/layout/process5"/>
    <dgm:cxn modelId="{47B6E6CB-54EA-4C7D-A7C1-384826423987}" type="presOf" srcId="{BB2D9317-E802-4652-8F35-814EC6AD900A}" destId="{11A4CDA2-970A-4695-9960-16C1ACD8B447}" srcOrd="1" destOrd="0" presId="urn:microsoft.com/office/officeart/2005/8/layout/process5"/>
    <dgm:cxn modelId="{20CA732E-43D8-4418-8FF4-6860657C2187}" type="presOf" srcId="{EFEB59E3-1BC7-4E22-8B75-8AD8440BE587}" destId="{03CF464F-12DC-4A78-B80C-EF6DB01DA558}" srcOrd="1" destOrd="0" presId="urn:microsoft.com/office/officeart/2005/8/layout/process5"/>
    <dgm:cxn modelId="{56E7ACB5-FC8E-42DA-B567-55DE3D9C8567}" type="presOf" srcId="{018D4B0E-C2A0-402D-8AE7-0A707D3E1D84}" destId="{DFE470D4-9320-40ED-B700-08127ED87823}" srcOrd="0" destOrd="0" presId="urn:microsoft.com/office/officeart/2005/8/layout/process5"/>
    <dgm:cxn modelId="{4F23ACE8-02E1-49C2-AF83-067E6B622B06}" type="presOf" srcId="{232BE573-D37F-4A75-8B89-A94D960B286E}" destId="{FE9041D2-3B5B-46FC-AE86-6786A4ED35AC}" srcOrd="1" destOrd="0" presId="urn:microsoft.com/office/officeart/2005/8/layout/process5"/>
    <dgm:cxn modelId="{A899C57B-5F3B-4CB4-B447-15D168D5ADD1}" type="presOf" srcId="{BB2D9317-E802-4652-8F35-814EC6AD900A}" destId="{E93213EC-A55B-4AEF-82AA-C5B580F53C06}" srcOrd="0" destOrd="0" presId="urn:microsoft.com/office/officeart/2005/8/layout/process5"/>
    <dgm:cxn modelId="{102750A3-4C38-44CB-9923-B513C0999548}" type="presOf" srcId="{0D8846B9-364A-430C-9465-0B904F625F3A}" destId="{3DE8889F-FB29-401A-9F13-5DA644F93B6D}" srcOrd="0" destOrd="0" presId="urn:microsoft.com/office/officeart/2005/8/layout/process5"/>
    <dgm:cxn modelId="{1B7AF757-2696-4F0A-8C89-40B8BF1E79EF}" srcId="{C3E9163B-50EF-496E-9CA4-AFBFCA136EA1}" destId="{AF714711-E40C-47C1-9FF7-F26572892871}" srcOrd="12" destOrd="0" parTransId="{640EDD01-9B3C-49C1-A669-54ADC3CED1D6}" sibTransId="{AB0E27B5-1420-49F7-87B9-8D8150F6E0C7}"/>
    <dgm:cxn modelId="{E1E8B8EC-DB71-4D8A-AE8B-7C2C90EF368E}" type="presOf" srcId="{AB0E27B5-1420-49F7-87B9-8D8150F6E0C7}" destId="{6B6F0C58-BE48-40CC-82A9-FB7EA664F605}" srcOrd="0" destOrd="0" presId="urn:microsoft.com/office/officeart/2005/8/layout/process5"/>
    <dgm:cxn modelId="{328D8ED0-502C-4427-8831-59A909A31BE0}" type="presOf" srcId="{E89892D3-1572-454E-9853-E4CC7979C803}" destId="{7515CF60-B133-44F1-B502-2C92D0BB3DD2}" srcOrd="1" destOrd="0" presId="urn:microsoft.com/office/officeart/2005/8/layout/process5"/>
    <dgm:cxn modelId="{83BE3A4F-0D9B-4337-B88F-DA3A718491C8}" type="presOf" srcId="{DC0B1186-3C55-4BA7-AAD8-91DC456275B0}" destId="{4D4496AC-CF13-424E-8C0A-0511CFEB6D8D}" srcOrd="0" destOrd="0" presId="urn:microsoft.com/office/officeart/2005/8/layout/process5"/>
    <dgm:cxn modelId="{128CA9B1-EFC2-4CEF-B8F1-A05BA5E75D6F}" type="presOf" srcId="{BF518CC5-6D30-4D1B-AC17-CB0447DAF8A0}" destId="{43B56761-9AF7-48B4-A78A-C248EF37381C}" srcOrd="0" destOrd="0" presId="urn:microsoft.com/office/officeart/2005/8/layout/process5"/>
    <dgm:cxn modelId="{A02324EE-F957-4749-84E0-726CA7E509DB}" type="presOf" srcId="{C896897F-7943-4933-837C-542DED32DB74}" destId="{BE7E0593-701F-4077-BDE6-AF68DD0DBDD5}" srcOrd="0" destOrd="0" presId="urn:microsoft.com/office/officeart/2005/8/layout/process5"/>
    <dgm:cxn modelId="{B90A2544-1FEB-46B2-93D4-C1649E1BDD39}" type="presOf" srcId="{232BE573-D37F-4A75-8B89-A94D960B286E}" destId="{1CB0C341-C558-475E-9FA8-5857E2C53063}" srcOrd="0" destOrd="0" presId="urn:microsoft.com/office/officeart/2005/8/layout/process5"/>
    <dgm:cxn modelId="{AF8068B7-CF85-4ACC-81C0-8EB4AF3238E1}" srcId="{C3E9163B-50EF-496E-9CA4-AFBFCA136EA1}" destId="{DDC3FD8B-6F35-410E-862B-FF2624416776}" srcOrd="10" destOrd="0" parTransId="{A72E5441-DD24-4B1F-A2E0-2BAF1546B68D}" sibTransId="{1012252F-9E48-44C5-9532-D002A4F0FB75}"/>
    <dgm:cxn modelId="{1E1B1A45-86AF-42A9-897A-5465E76DCF58}" type="presOf" srcId="{88EC9BDB-0027-42CF-88F6-97A64F25A732}" destId="{57FB052E-26B2-4013-9AF3-9561FBF7761B}" srcOrd="1" destOrd="0" presId="urn:microsoft.com/office/officeart/2005/8/layout/process5"/>
    <dgm:cxn modelId="{467827EB-D9DE-408D-B1CA-58A37860EA9F}" srcId="{C3E9163B-50EF-496E-9CA4-AFBFCA136EA1}" destId="{1EB04C8D-180E-4F85-A641-623FCEDF27E4}" srcOrd="16" destOrd="0" parTransId="{CD8D4255-489F-4B5B-8B06-127783A67FF8}" sibTransId="{232BE573-D37F-4A75-8B89-A94D960B286E}"/>
    <dgm:cxn modelId="{69F84A88-1C57-45B2-ADBB-51F2020E6573}" type="presOf" srcId="{56727EFC-DCC3-4211-8D81-8FB9029E0B6C}" destId="{284EFFC5-2EFC-469B-9D4E-7B77FA721C07}" srcOrd="0" destOrd="0" presId="urn:microsoft.com/office/officeart/2005/8/layout/process5"/>
    <dgm:cxn modelId="{7D22E0F6-82FF-417C-A532-67C6C29F541F}" type="presOf" srcId="{EE3A0E6D-79A8-46BF-9A79-85873446C14E}" destId="{42388E38-A41C-47D6-944C-2C1BD8545DEB}" srcOrd="0" destOrd="0" presId="urn:microsoft.com/office/officeart/2005/8/layout/process5"/>
    <dgm:cxn modelId="{55A4B250-879D-431B-B96D-78F6E089F94B}" srcId="{C3E9163B-50EF-496E-9CA4-AFBFCA136EA1}" destId="{F43DDA3B-1E67-4193-B4B9-623328AB20BA}" srcOrd="13" destOrd="0" parTransId="{FE309BB6-5458-4E44-A160-AFEEE87698A7}" sibTransId="{E89892D3-1572-454E-9853-E4CC7979C803}"/>
    <dgm:cxn modelId="{D5486E9C-B3BF-48AF-973A-0E74F3412718}" type="presOf" srcId="{56727EFC-DCC3-4211-8D81-8FB9029E0B6C}" destId="{E1FA6068-D419-43E5-842A-59AADC61AC36}" srcOrd="1" destOrd="0" presId="urn:microsoft.com/office/officeart/2005/8/layout/process5"/>
    <dgm:cxn modelId="{90C4FBC5-B70C-400C-910E-E9AD05E12A48}" srcId="{C3E9163B-50EF-496E-9CA4-AFBFCA136EA1}" destId="{5DD0CA71-99EC-4FCD-950E-8D2373F4543B}" srcOrd="11" destOrd="0" parTransId="{64A2E53D-6A47-45AC-9C3D-586872C16139}" sibTransId="{018D4B0E-C2A0-402D-8AE7-0A707D3E1D84}"/>
    <dgm:cxn modelId="{94987F56-3323-4712-88F6-7DA666E7F210}" type="presOf" srcId="{EE3A0E6D-79A8-46BF-9A79-85873446C14E}" destId="{50E2A9D9-3430-46F3-AC39-76A4DEA757C8}" srcOrd="1" destOrd="0" presId="urn:microsoft.com/office/officeart/2005/8/layout/process5"/>
    <dgm:cxn modelId="{201B388C-65EB-4937-85DB-985F13320001}" type="presOf" srcId="{47B865FB-0F92-4671-9AD2-31214D776147}" destId="{5F3EDE06-F2F1-416E-AC51-722B5CFF3F19}" srcOrd="0" destOrd="0" presId="urn:microsoft.com/office/officeart/2005/8/layout/process5"/>
    <dgm:cxn modelId="{288FCD64-041F-48F3-B8EC-61D63F186FA0}" type="presOf" srcId="{5DD0CA71-99EC-4FCD-950E-8D2373F4543B}" destId="{5ACDC568-770A-4E61-8F25-154FF4D5C620}" srcOrd="0" destOrd="0" presId="urn:microsoft.com/office/officeart/2005/8/layout/process5"/>
    <dgm:cxn modelId="{17D54C0C-2B23-4682-ABA5-F616D4512AB8}" type="presOf" srcId="{6C8A72CB-44C0-4606-9EA5-DA7938EDE415}" destId="{3A4BEFF9-9722-4A2A-87F8-DB82389EEA15}" srcOrd="0" destOrd="0" presId="urn:microsoft.com/office/officeart/2005/8/layout/process5"/>
    <dgm:cxn modelId="{C296A3F9-0F96-444E-A14B-E831B9F5BBA8}" type="presOf" srcId="{469C2A17-7129-4FAC-8308-A1FEDD8F19AD}" destId="{8347F204-4402-47E1-A3C2-1DED1544BC32}" srcOrd="0" destOrd="0" presId="urn:microsoft.com/office/officeart/2005/8/layout/process5"/>
    <dgm:cxn modelId="{5275D9C5-FD2B-4D3E-8B89-FFFA5DA6EAD0}" type="presOf" srcId="{C9459234-0156-4AF9-A0DA-A23E4B6DD0C1}" destId="{067545AC-FBEC-485F-9B10-5F21A8E7814E}" srcOrd="0" destOrd="0" presId="urn:microsoft.com/office/officeart/2005/8/layout/process5"/>
    <dgm:cxn modelId="{032FCE73-8C70-462C-9519-69B73F11DA98}" srcId="{C3E9163B-50EF-496E-9CA4-AFBFCA136EA1}" destId="{42D322C4-B3B9-4D69-9FF4-578E5147A25F}" srcOrd="4" destOrd="0" parTransId="{9E06B0A3-5814-488C-BA26-BC9910F82351}" sibTransId="{EFEB59E3-1BC7-4E22-8B75-8AD8440BE587}"/>
    <dgm:cxn modelId="{739DC73E-1DC1-4E35-A97E-3F7B4BA5D579}" type="presOf" srcId="{42D322C4-B3B9-4D69-9FF4-578E5147A25F}" destId="{20DFDD3A-6E5A-4EAA-965F-7884D12C246B}" srcOrd="0" destOrd="0" presId="urn:microsoft.com/office/officeart/2005/8/layout/process5"/>
    <dgm:cxn modelId="{301A48F8-0811-485F-8253-CCD21BAB41EB}" type="presOf" srcId="{AB0E27B5-1420-49F7-87B9-8D8150F6E0C7}" destId="{45DC61F1-E5A4-41BC-AB6E-FDD78E7C07D7}" srcOrd="1" destOrd="0" presId="urn:microsoft.com/office/officeart/2005/8/layout/process5"/>
    <dgm:cxn modelId="{3C8ED40F-447F-408D-8CF1-8BAE97A96B13}" srcId="{C3E9163B-50EF-496E-9CA4-AFBFCA136EA1}" destId="{94C0F5ED-7E76-4196-89DB-AB59CB9BFFC4}" srcOrd="7" destOrd="0" parTransId="{BDC954C5-2EA4-47F8-A375-5054AE4D8D1D}" sibTransId="{EE3A0E6D-79A8-46BF-9A79-85873446C14E}"/>
    <dgm:cxn modelId="{2FB3E0CC-80B0-403A-BBBC-A667AB2C44CA}" srcId="{C3E9163B-50EF-496E-9CA4-AFBFCA136EA1}" destId="{BF518CC5-6D30-4D1B-AC17-CB0447DAF8A0}" srcOrd="8" destOrd="0" parTransId="{2DC6C7D1-25E9-4C27-891A-5C36BD6D1CD6}" sibTransId="{5E9B5D13-DEB0-4270-8338-7CD2CD2D48CA}"/>
    <dgm:cxn modelId="{47D7ACFA-CAAF-41A5-951A-E04821833FA8}" srcId="{C3E9163B-50EF-496E-9CA4-AFBFCA136EA1}" destId="{9E37D89A-CDFF-46A5-B39B-BF0087F8DB8E}" srcOrd="9" destOrd="0" parTransId="{46A8D0CA-AD75-4C90-9123-84C734AC2F6C}" sibTransId="{BB2D9317-E802-4652-8F35-814EC6AD900A}"/>
    <dgm:cxn modelId="{318B7389-E641-4C37-B083-4DCB45FB4E95}" type="presOf" srcId="{1012252F-9E48-44C5-9532-D002A4F0FB75}" destId="{9DC48FE1-057A-4AB0-9BD0-CE953A3D57F2}" srcOrd="1" destOrd="0" presId="urn:microsoft.com/office/officeart/2005/8/layout/process5"/>
    <dgm:cxn modelId="{4F38D515-DCB6-4F44-8788-3BD7926B9AE1}" type="presOf" srcId="{5E9B5D13-DEB0-4270-8338-7CD2CD2D48CA}" destId="{0F0E0EB6-6FB4-4458-893A-B3465B7DAAFA}" srcOrd="1" destOrd="0" presId="urn:microsoft.com/office/officeart/2005/8/layout/process5"/>
    <dgm:cxn modelId="{A62FB4B9-70A3-450A-B085-1CBFE371CC62}" type="presOf" srcId="{C3E9163B-50EF-496E-9CA4-AFBFCA136EA1}" destId="{493AF18B-5977-4CA5-BB52-FCB68A148BE2}" srcOrd="0" destOrd="0" presId="urn:microsoft.com/office/officeart/2005/8/layout/process5"/>
    <dgm:cxn modelId="{F4238D9C-FAE9-468D-BDC5-1FBE734A464E}" srcId="{C3E9163B-50EF-496E-9CA4-AFBFCA136EA1}" destId="{226A08C1-17B5-470C-A933-0858C6E25BA5}" srcOrd="2" destOrd="0" parTransId="{4C480341-6BA3-44DA-8B11-3AA55899410B}" sibTransId="{8456DA54-439F-4B1C-B1F4-0B83E0E46DC3}"/>
    <dgm:cxn modelId="{39035D8D-B007-4526-8006-D7F27F009066}" type="presOf" srcId="{88EC9BDB-0027-42CF-88F6-97A64F25A732}" destId="{2A3E09C1-0650-41A1-8CD8-68CB300C7755}" srcOrd="0" destOrd="0" presId="urn:microsoft.com/office/officeart/2005/8/layout/process5"/>
    <dgm:cxn modelId="{329913AF-40BC-47A1-BCEF-24C14F0BF381}" type="presOf" srcId="{172B5AE6-1297-4A2A-BCED-6C48C731B020}" destId="{7E88F6C5-20ED-4464-9011-CD75AECF6A5E}" srcOrd="1" destOrd="0" presId="urn:microsoft.com/office/officeart/2005/8/layout/process5"/>
    <dgm:cxn modelId="{B0E2CCC9-C45A-42A2-BEC7-3854E5960A64}" srcId="{C3E9163B-50EF-496E-9CA4-AFBFCA136EA1}" destId="{47B865FB-0F92-4671-9AD2-31214D776147}" srcOrd="5" destOrd="0" parTransId="{4E4DFFB5-6F65-4ED7-A8A8-7DA38AF5261B}" sibTransId="{6C8A72CB-44C0-4606-9EA5-DA7938EDE415}"/>
    <dgm:cxn modelId="{C828DDF2-1444-4805-B3EF-3C4BC486AA36}" type="presOf" srcId="{226A08C1-17B5-470C-A933-0858C6E25BA5}" destId="{092F6680-FADA-46F4-A0AC-CDBE91B32B4F}" srcOrd="0" destOrd="0" presId="urn:microsoft.com/office/officeart/2005/8/layout/process5"/>
    <dgm:cxn modelId="{AB7D63FD-15C6-4613-B1F1-11441CC21FC0}" type="presOf" srcId="{5E9B5D13-DEB0-4270-8338-7CD2CD2D48CA}" destId="{ACC3454F-2370-44D0-8988-68FC04C283C4}" srcOrd="0" destOrd="0" presId="urn:microsoft.com/office/officeart/2005/8/layout/process5"/>
    <dgm:cxn modelId="{3E5DD5D6-10BB-46BE-A5B4-250F0531B859}" type="presOf" srcId="{58D5D9D0-77D2-4406-BBAB-EF96205801A6}" destId="{3D72C832-61F9-4523-9850-AA63321BC67D}" srcOrd="1" destOrd="0" presId="urn:microsoft.com/office/officeart/2005/8/layout/process5"/>
    <dgm:cxn modelId="{EE845F1D-863A-47C3-9C8A-B147DF5EA9E5}" type="presOf" srcId="{EFB59DC7-0973-497F-987F-B75A86A6F30A}" destId="{4A53C464-EC8A-4EBE-B7AC-92031FA92626}" srcOrd="0" destOrd="0" presId="urn:microsoft.com/office/officeart/2005/8/layout/process5"/>
    <dgm:cxn modelId="{6B433363-D390-488B-932C-20D626F78357}" type="presParOf" srcId="{493AF18B-5977-4CA5-BB52-FCB68A148BE2}" destId="{8347F204-4402-47E1-A3C2-1DED1544BC32}" srcOrd="0" destOrd="0" presId="urn:microsoft.com/office/officeart/2005/8/layout/process5"/>
    <dgm:cxn modelId="{913251A6-A919-4EB5-9841-9AC22ED87B7B}" type="presParOf" srcId="{493AF18B-5977-4CA5-BB52-FCB68A148BE2}" destId="{284EFFC5-2EFC-469B-9D4E-7B77FA721C07}" srcOrd="1" destOrd="0" presId="urn:microsoft.com/office/officeart/2005/8/layout/process5"/>
    <dgm:cxn modelId="{14399B82-CC73-444F-BB74-06E8639204BE}" type="presParOf" srcId="{284EFFC5-2EFC-469B-9D4E-7B77FA721C07}" destId="{E1FA6068-D419-43E5-842A-59AADC61AC36}" srcOrd="0" destOrd="0" presId="urn:microsoft.com/office/officeart/2005/8/layout/process5"/>
    <dgm:cxn modelId="{19DD9C32-C760-4314-913B-C213B5E8DDBE}" type="presParOf" srcId="{493AF18B-5977-4CA5-BB52-FCB68A148BE2}" destId="{4A53C464-EC8A-4EBE-B7AC-92031FA92626}" srcOrd="2" destOrd="0" presId="urn:microsoft.com/office/officeart/2005/8/layout/process5"/>
    <dgm:cxn modelId="{0854F46A-9C90-48EE-8DAC-22BEE53F8152}" type="presParOf" srcId="{493AF18B-5977-4CA5-BB52-FCB68A148BE2}" destId="{EDBEBAA7-8C98-453F-8F75-1FD091F329A0}" srcOrd="3" destOrd="0" presId="urn:microsoft.com/office/officeart/2005/8/layout/process5"/>
    <dgm:cxn modelId="{F5E3D6D3-A92E-4466-B432-F8344AB8FDE0}" type="presParOf" srcId="{EDBEBAA7-8C98-453F-8F75-1FD091F329A0}" destId="{3D72C832-61F9-4523-9850-AA63321BC67D}" srcOrd="0" destOrd="0" presId="urn:microsoft.com/office/officeart/2005/8/layout/process5"/>
    <dgm:cxn modelId="{6903C0EE-6E86-4B45-8D51-B3876328BB68}" type="presParOf" srcId="{493AF18B-5977-4CA5-BB52-FCB68A148BE2}" destId="{092F6680-FADA-46F4-A0AC-CDBE91B32B4F}" srcOrd="4" destOrd="0" presId="urn:microsoft.com/office/officeart/2005/8/layout/process5"/>
    <dgm:cxn modelId="{96BD7E39-7C89-4791-94D1-D20EACA96F32}" type="presParOf" srcId="{493AF18B-5977-4CA5-BB52-FCB68A148BE2}" destId="{621D3272-4B56-4052-B33B-C923311E804B}" srcOrd="5" destOrd="0" presId="urn:microsoft.com/office/officeart/2005/8/layout/process5"/>
    <dgm:cxn modelId="{677554C7-8816-482E-96E0-3140A57E9445}" type="presParOf" srcId="{621D3272-4B56-4052-B33B-C923311E804B}" destId="{99BF25B9-0ED7-42FC-8281-EE3D28544B7D}" srcOrd="0" destOrd="0" presId="urn:microsoft.com/office/officeart/2005/8/layout/process5"/>
    <dgm:cxn modelId="{0E42C89C-E138-4BF3-926F-46A77A3C784F}" type="presParOf" srcId="{493AF18B-5977-4CA5-BB52-FCB68A148BE2}" destId="{9349A96A-20B2-478F-B254-7F7CC70752EE}" srcOrd="6" destOrd="0" presId="urn:microsoft.com/office/officeart/2005/8/layout/process5"/>
    <dgm:cxn modelId="{92A1EE73-179B-4CCC-990D-26EEE6C80FB6}" type="presParOf" srcId="{493AF18B-5977-4CA5-BB52-FCB68A148BE2}" destId="{2A3E09C1-0650-41A1-8CD8-68CB300C7755}" srcOrd="7" destOrd="0" presId="urn:microsoft.com/office/officeart/2005/8/layout/process5"/>
    <dgm:cxn modelId="{DE08093E-E294-4F3B-8495-1DBB07B932F1}" type="presParOf" srcId="{2A3E09C1-0650-41A1-8CD8-68CB300C7755}" destId="{57FB052E-26B2-4013-9AF3-9561FBF7761B}" srcOrd="0" destOrd="0" presId="urn:microsoft.com/office/officeart/2005/8/layout/process5"/>
    <dgm:cxn modelId="{50C10B61-AE9B-4F4C-949F-69B3093A8A45}" type="presParOf" srcId="{493AF18B-5977-4CA5-BB52-FCB68A148BE2}" destId="{20DFDD3A-6E5A-4EAA-965F-7884D12C246B}" srcOrd="8" destOrd="0" presId="urn:microsoft.com/office/officeart/2005/8/layout/process5"/>
    <dgm:cxn modelId="{C52E81CE-BD04-44E3-9F46-EA72A16E12F9}" type="presParOf" srcId="{493AF18B-5977-4CA5-BB52-FCB68A148BE2}" destId="{C25CC772-A687-4288-849F-A6799724C262}" srcOrd="9" destOrd="0" presId="urn:microsoft.com/office/officeart/2005/8/layout/process5"/>
    <dgm:cxn modelId="{ADD1A319-742A-4F5D-B4AF-BAF4ABE61F4F}" type="presParOf" srcId="{C25CC772-A687-4288-849F-A6799724C262}" destId="{03CF464F-12DC-4A78-B80C-EF6DB01DA558}" srcOrd="0" destOrd="0" presId="urn:microsoft.com/office/officeart/2005/8/layout/process5"/>
    <dgm:cxn modelId="{04A97097-502A-48AE-9807-5394FCF650B5}" type="presParOf" srcId="{493AF18B-5977-4CA5-BB52-FCB68A148BE2}" destId="{5F3EDE06-F2F1-416E-AC51-722B5CFF3F19}" srcOrd="10" destOrd="0" presId="urn:microsoft.com/office/officeart/2005/8/layout/process5"/>
    <dgm:cxn modelId="{D255DA6B-1832-441A-93B2-9F8ABD3A36B0}" type="presParOf" srcId="{493AF18B-5977-4CA5-BB52-FCB68A148BE2}" destId="{3A4BEFF9-9722-4A2A-87F8-DB82389EEA15}" srcOrd="11" destOrd="0" presId="urn:microsoft.com/office/officeart/2005/8/layout/process5"/>
    <dgm:cxn modelId="{D8573719-861C-405E-B647-1C68AD435CBD}" type="presParOf" srcId="{3A4BEFF9-9722-4A2A-87F8-DB82389EEA15}" destId="{72E1AD20-9FDC-401F-8D1C-C59FCF9EADCD}" srcOrd="0" destOrd="0" presId="urn:microsoft.com/office/officeart/2005/8/layout/process5"/>
    <dgm:cxn modelId="{D9B2EC3E-D671-4A35-93AC-A5A2FB4BC1B9}" type="presParOf" srcId="{493AF18B-5977-4CA5-BB52-FCB68A148BE2}" destId="{3DE8889F-FB29-401A-9F13-5DA644F93B6D}" srcOrd="12" destOrd="0" presId="urn:microsoft.com/office/officeart/2005/8/layout/process5"/>
    <dgm:cxn modelId="{0832792F-31F4-48E1-86C6-08887F3B8268}" type="presParOf" srcId="{493AF18B-5977-4CA5-BB52-FCB68A148BE2}" destId="{BE7E0593-701F-4077-BDE6-AF68DD0DBDD5}" srcOrd="13" destOrd="0" presId="urn:microsoft.com/office/officeart/2005/8/layout/process5"/>
    <dgm:cxn modelId="{371794E1-D47E-4D7C-BA43-DE8BFBBA019E}" type="presParOf" srcId="{BE7E0593-701F-4077-BDE6-AF68DD0DBDD5}" destId="{BBA139D8-5E93-4FA7-AD6A-D6CA6A79D08B}" srcOrd="0" destOrd="0" presId="urn:microsoft.com/office/officeart/2005/8/layout/process5"/>
    <dgm:cxn modelId="{F253E6BA-56F0-4DF1-8780-BEE4C91A2109}" type="presParOf" srcId="{493AF18B-5977-4CA5-BB52-FCB68A148BE2}" destId="{27CB9460-F8F4-48EF-B311-E1FF5EB5E92B}" srcOrd="14" destOrd="0" presId="urn:microsoft.com/office/officeart/2005/8/layout/process5"/>
    <dgm:cxn modelId="{54CA032A-DA22-411A-BC25-5731423EC754}" type="presParOf" srcId="{493AF18B-5977-4CA5-BB52-FCB68A148BE2}" destId="{42388E38-A41C-47D6-944C-2C1BD8545DEB}" srcOrd="15" destOrd="0" presId="urn:microsoft.com/office/officeart/2005/8/layout/process5"/>
    <dgm:cxn modelId="{C20F4800-1D9B-49A9-8998-2149C6E3429A}" type="presParOf" srcId="{42388E38-A41C-47D6-944C-2C1BD8545DEB}" destId="{50E2A9D9-3430-46F3-AC39-76A4DEA757C8}" srcOrd="0" destOrd="0" presId="urn:microsoft.com/office/officeart/2005/8/layout/process5"/>
    <dgm:cxn modelId="{A2F145C0-17A8-470A-A96B-2BECDB2011C3}" type="presParOf" srcId="{493AF18B-5977-4CA5-BB52-FCB68A148BE2}" destId="{43B56761-9AF7-48B4-A78A-C248EF37381C}" srcOrd="16" destOrd="0" presId="urn:microsoft.com/office/officeart/2005/8/layout/process5"/>
    <dgm:cxn modelId="{FCBCF45F-6077-4C07-AF55-0E8530CF6D57}" type="presParOf" srcId="{493AF18B-5977-4CA5-BB52-FCB68A148BE2}" destId="{ACC3454F-2370-44D0-8988-68FC04C283C4}" srcOrd="17" destOrd="0" presId="urn:microsoft.com/office/officeart/2005/8/layout/process5"/>
    <dgm:cxn modelId="{A46E43FE-E054-4E94-871C-9A360FAD6482}" type="presParOf" srcId="{ACC3454F-2370-44D0-8988-68FC04C283C4}" destId="{0F0E0EB6-6FB4-4458-893A-B3465B7DAAFA}" srcOrd="0" destOrd="0" presId="urn:microsoft.com/office/officeart/2005/8/layout/process5"/>
    <dgm:cxn modelId="{92B1887B-10D1-4DE8-B7FF-208FAA6CADC9}" type="presParOf" srcId="{493AF18B-5977-4CA5-BB52-FCB68A148BE2}" destId="{ACC4F823-9C0F-45A1-B824-40DADD8136DE}" srcOrd="18" destOrd="0" presId="urn:microsoft.com/office/officeart/2005/8/layout/process5"/>
    <dgm:cxn modelId="{8B8329B3-1073-4F1B-A55D-1AD4B64CE845}" type="presParOf" srcId="{493AF18B-5977-4CA5-BB52-FCB68A148BE2}" destId="{E93213EC-A55B-4AEF-82AA-C5B580F53C06}" srcOrd="19" destOrd="0" presId="urn:microsoft.com/office/officeart/2005/8/layout/process5"/>
    <dgm:cxn modelId="{23D98FC3-6D2A-4F27-B048-ABAEA04F1797}" type="presParOf" srcId="{E93213EC-A55B-4AEF-82AA-C5B580F53C06}" destId="{11A4CDA2-970A-4695-9960-16C1ACD8B447}" srcOrd="0" destOrd="0" presId="urn:microsoft.com/office/officeart/2005/8/layout/process5"/>
    <dgm:cxn modelId="{7D0387B9-C105-4BE5-AF43-91CF6AA06B79}" type="presParOf" srcId="{493AF18B-5977-4CA5-BB52-FCB68A148BE2}" destId="{A4FB0F14-20B9-4862-A23D-4D815B4F1107}" srcOrd="20" destOrd="0" presId="urn:microsoft.com/office/officeart/2005/8/layout/process5"/>
    <dgm:cxn modelId="{EB832A14-8B75-4CF4-A27C-C465B1791F35}" type="presParOf" srcId="{493AF18B-5977-4CA5-BB52-FCB68A148BE2}" destId="{52880636-7B41-4F5E-8CFC-9A757FC455FC}" srcOrd="21" destOrd="0" presId="urn:microsoft.com/office/officeart/2005/8/layout/process5"/>
    <dgm:cxn modelId="{8CD001DB-29BD-4223-BD92-5EC61691083D}" type="presParOf" srcId="{52880636-7B41-4F5E-8CFC-9A757FC455FC}" destId="{9DC48FE1-057A-4AB0-9BD0-CE953A3D57F2}" srcOrd="0" destOrd="0" presId="urn:microsoft.com/office/officeart/2005/8/layout/process5"/>
    <dgm:cxn modelId="{C87085F3-D42B-4CBF-8220-7F39C43A0FA4}" type="presParOf" srcId="{493AF18B-5977-4CA5-BB52-FCB68A148BE2}" destId="{5ACDC568-770A-4E61-8F25-154FF4D5C620}" srcOrd="22" destOrd="0" presId="urn:microsoft.com/office/officeart/2005/8/layout/process5"/>
    <dgm:cxn modelId="{3B4CF4C5-7E72-4A50-A4DF-477B41F61E95}" type="presParOf" srcId="{493AF18B-5977-4CA5-BB52-FCB68A148BE2}" destId="{DFE470D4-9320-40ED-B700-08127ED87823}" srcOrd="23" destOrd="0" presId="urn:microsoft.com/office/officeart/2005/8/layout/process5"/>
    <dgm:cxn modelId="{DF9E1EA8-69A3-439C-BC90-2C6F8E2B76DD}" type="presParOf" srcId="{DFE470D4-9320-40ED-B700-08127ED87823}" destId="{3EB0BD0D-4CF2-4F90-8AD3-94AE8A03318A}" srcOrd="0" destOrd="0" presId="urn:microsoft.com/office/officeart/2005/8/layout/process5"/>
    <dgm:cxn modelId="{5353B328-D4A8-4C8E-A29A-B3BEA8EE00A6}" type="presParOf" srcId="{493AF18B-5977-4CA5-BB52-FCB68A148BE2}" destId="{5BA58128-DD3E-4C97-BD2D-4FA092F43880}" srcOrd="24" destOrd="0" presId="urn:microsoft.com/office/officeart/2005/8/layout/process5"/>
    <dgm:cxn modelId="{E3001DEB-3E5F-4AB7-9197-0A2BA228C5D9}" type="presParOf" srcId="{493AF18B-5977-4CA5-BB52-FCB68A148BE2}" destId="{6B6F0C58-BE48-40CC-82A9-FB7EA664F605}" srcOrd="25" destOrd="0" presId="urn:microsoft.com/office/officeart/2005/8/layout/process5"/>
    <dgm:cxn modelId="{5091DB31-A247-4592-A1E6-16F2FE5D55D3}" type="presParOf" srcId="{6B6F0C58-BE48-40CC-82A9-FB7EA664F605}" destId="{45DC61F1-E5A4-41BC-AB6E-FDD78E7C07D7}" srcOrd="0" destOrd="0" presId="urn:microsoft.com/office/officeart/2005/8/layout/process5"/>
    <dgm:cxn modelId="{99D904F1-EC9C-4190-A6E6-3B8EBDB38D0B}" type="presParOf" srcId="{493AF18B-5977-4CA5-BB52-FCB68A148BE2}" destId="{7488F82E-661A-481A-A8C9-F0263A8DDA96}" srcOrd="26" destOrd="0" presId="urn:microsoft.com/office/officeart/2005/8/layout/process5"/>
    <dgm:cxn modelId="{B0A8A24D-4410-44BD-B08F-29CD110E1FEF}" type="presParOf" srcId="{493AF18B-5977-4CA5-BB52-FCB68A148BE2}" destId="{516A113A-ECA9-484F-B863-6E0314811D8A}" srcOrd="27" destOrd="0" presId="urn:microsoft.com/office/officeart/2005/8/layout/process5"/>
    <dgm:cxn modelId="{EBF084CC-7027-46FC-9219-246731F7E9B2}" type="presParOf" srcId="{516A113A-ECA9-484F-B863-6E0314811D8A}" destId="{7515CF60-B133-44F1-B502-2C92D0BB3DD2}" srcOrd="0" destOrd="0" presId="urn:microsoft.com/office/officeart/2005/8/layout/process5"/>
    <dgm:cxn modelId="{9041D19E-FBFF-46EC-A4A6-9E9F5839596D}" type="presParOf" srcId="{493AF18B-5977-4CA5-BB52-FCB68A148BE2}" destId="{4D4496AC-CF13-424E-8C0A-0511CFEB6D8D}" srcOrd="28" destOrd="0" presId="urn:microsoft.com/office/officeart/2005/8/layout/process5"/>
    <dgm:cxn modelId="{755379E5-C298-4B0B-8413-A098900AD22B}" type="presParOf" srcId="{493AF18B-5977-4CA5-BB52-FCB68A148BE2}" destId="{F6FB5C4A-CCD1-47F6-A9E5-3BE1DEB01EAB}" srcOrd="29" destOrd="0" presId="urn:microsoft.com/office/officeart/2005/8/layout/process5"/>
    <dgm:cxn modelId="{81385C8F-684F-4E0D-AAD5-E53B287B579D}" type="presParOf" srcId="{F6FB5C4A-CCD1-47F6-A9E5-3BE1DEB01EAB}" destId="{7E88F6C5-20ED-4464-9011-CD75AECF6A5E}" srcOrd="0" destOrd="0" presId="urn:microsoft.com/office/officeart/2005/8/layout/process5"/>
    <dgm:cxn modelId="{6527534A-2DC6-4039-8E3C-64F2014C0F30}" type="presParOf" srcId="{493AF18B-5977-4CA5-BB52-FCB68A148BE2}" destId="{8E529527-6E7E-45A9-A026-DC1BFC77EEC1}" srcOrd="30" destOrd="0" presId="urn:microsoft.com/office/officeart/2005/8/layout/process5"/>
    <dgm:cxn modelId="{69C455A9-D443-4F1D-81A5-C7BCA5B9234D}" type="presParOf" srcId="{493AF18B-5977-4CA5-BB52-FCB68A148BE2}" destId="{51C85DC4-EE81-4243-A3ED-305530970CBF}" srcOrd="31" destOrd="0" presId="urn:microsoft.com/office/officeart/2005/8/layout/process5"/>
    <dgm:cxn modelId="{34C9A876-7E7B-4B7D-B6DF-AF6D8B1E7DC8}" type="presParOf" srcId="{51C85DC4-EE81-4243-A3ED-305530970CBF}" destId="{7A5E8B00-6D62-414F-BCD3-E502AE9BBA9F}" srcOrd="0" destOrd="0" presId="urn:microsoft.com/office/officeart/2005/8/layout/process5"/>
    <dgm:cxn modelId="{7E25FADB-49B2-4DD7-85F6-E61E255FC585}" type="presParOf" srcId="{493AF18B-5977-4CA5-BB52-FCB68A148BE2}" destId="{C788DD3D-A1A2-48AD-B938-C6D9B053AF14}" srcOrd="32" destOrd="0" presId="urn:microsoft.com/office/officeart/2005/8/layout/process5"/>
    <dgm:cxn modelId="{7A708B02-FF53-4F05-94A5-6DA3F834195E}" type="presParOf" srcId="{493AF18B-5977-4CA5-BB52-FCB68A148BE2}" destId="{1CB0C341-C558-475E-9FA8-5857E2C53063}" srcOrd="33" destOrd="0" presId="urn:microsoft.com/office/officeart/2005/8/layout/process5"/>
    <dgm:cxn modelId="{BD3E0994-B15B-42D9-BD51-871FBA40AAB1}" type="presParOf" srcId="{1CB0C341-C558-475E-9FA8-5857E2C53063}" destId="{FE9041D2-3B5B-46FC-AE86-6786A4ED35AC}" srcOrd="0" destOrd="0" presId="urn:microsoft.com/office/officeart/2005/8/layout/process5"/>
    <dgm:cxn modelId="{39368FB3-0BF5-4E64-8F9F-B68B1251DE2F}" type="presParOf" srcId="{493AF18B-5977-4CA5-BB52-FCB68A148BE2}" destId="{067545AC-FBEC-485F-9B10-5F21A8E7814E}" srcOrd="3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7F204-4402-47E1-A3C2-1DED1544BC32}">
      <dsp:nvSpPr>
        <dsp:cNvPr id="0" name=""/>
        <dsp:cNvSpPr/>
      </dsp:nvSpPr>
      <dsp:spPr>
        <a:xfrm>
          <a:off x="0" y="466884"/>
          <a:ext cx="1314449" cy="788670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9:</a:t>
          </a:r>
          <a:r>
            <a:rPr lang="en-US" altLang="zh-TW" sz="1900" b="0" i="0" kern="1200" dirty="0" smtClean="0"/>
            <a:t>00</a:t>
          </a:r>
          <a:r>
            <a:rPr lang="zh-TW" altLang="en-US" sz="1900" b="0" i="0" kern="1200" dirty="0" smtClean="0"/>
            <a:t>入園</a:t>
          </a:r>
          <a:endParaRPr lang="zh-TW" altLang="en-US" sz="1900" kern="1200" dirty="0"/>
        </a:p>
      </dsp:txBody>
      <dsp:txXfrm>
        <a:off x="23099" y="489983"/>
        <a:ext cx="1268251" cy="742472"/>
      </dsp:txXfrm>
    </dsp:sp>
    <dsp:sp modelId="{284EFFC5-2EFC-469B-9D4E-7B77FA721C07}">
      <dsp:nvSpPr>
        <dsp:cNvPr id="0" name=""/>
        <dsp:cNvSpPr/>
      </dsp:nvSpPr>
      <dsp:spPr>
        <a:xfrm>
          <a:off x="1430121" y="6982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430121" y="763424"/>
        <a:ext cx="195064" cy="195589"/>
      </dsp:txXfrm>
    </dsp:sp>
    <dsp:sp modelId="{4A53C464-EC8A-4EBE-B7AC-92031FA92626}">
      <dsp:nvSpPr>
        <dsp:cNvPr id="0" name=""/>
        <dsp:cNvSpPr/>
      </dsp:nvSpPr>
      <dsp:spPr>
        <a:xfrm>
          <a:off x="1840230" y="466884"/>
          <a:ext cx="1314449" cy="78867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海洋總動員</a:t>
          </a:r>
          <a:endParaRPr lang="zh-TW" altLang="en-US" sz="1900" kern="1200" dirty="0"/>
        </a:p>
      </dsp:txBody>
      <dsp:txXfrm>
        <a:off x="1863329" y="489983"/>
        <a:ext cx="1268251" cy="742472"/>
      </dsp:txXfrm>
    </dsp:sp>
    <dsp:sp modelId="{EDBEBAA7-8C98-453F-8F75-1FD091F329A0}">
      <dsp:nvSpPr>
        <dsp:cNvPr id="0" name=""/>
        <dsp:cNvSpPr/>
      </dsp:nvSpPr>
      <dsp:spPr>
        <a:xfrm>
          <a:off x="3270351" y="6982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270351" y="763424"/>
        <a:ext cx="195064" cy="195589"/>
      </dsp:txXfrm>
    </dsp:sp>
    <dsp:sp modelId="{092F6680-FADA-46F4-A0AC-CDBE91B32B4F}">
      <dsp:nvSpPr>
        <dsp:cNvPr id="0" name=""/>
        <dsp:cNvSpPr/>
      </dsp:nvSpPr>
      <dsp:spPr>
        <a:xfrm>
          <a:off x="3680460" y="466884"/>
          <a:ext cx="1314449" cy="788670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叢林吼吼樹屋</a:t>
          </a:r>
          <a:endParaRPr lang="zh-TW" altLang="en-US" sz="1900" kern="1200" dirty="0"/>
        </a:p>
      </dsp:txBody>
      <dsp:txXfrm>
        <a:off x="3703559" y="489983"/>
        <a:ext cx="1268251" cy="742472"/>
      </dsp:txXfrm>
    </dsp:sp>
    <dsp:sp modelId="{621D3272-4B56-4052-B33B-C923311E804B}">
      <dsp:nvSpPr>
        <dsp:cNvPr id="0" name=""/>
        <dsp:cNvSpPr/>
      </dsp:nvSpPr>
      <dsp:spPr>
        <a:xfrm>
          <a:off x="5110581" y="6982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110581" y="763424"/>
        <a:ext cx="195064" cy="195589"/>
      </dsp:txXfrm>
    </dsp:sp>
    <dsp:sp modelId="{9349A96A-20B2-478F-B254-7F7CC70752EE}">
      <dsp:nvSpPr>
        <dsp:cNvPr id="0" name=""/>
        <dsp:cNvSpPr/>
      </dsp:nvSpPr>
      <dsp:spPr>
        <a:xfrm>
          <a:off x="5520690" y="466884"/>
          <a:ext cx="1314449" cy="788670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/>
            <a:t>飛天神奇號</a:t>
          </a:r>
          <a:endParaRPr lang="zh-TW" altLang="en-US" sz="1900" kern="1200" dirty="0"/>
        </a:p>
      </dsp:txBody>
      <dsp:txXfrm>
        <a:off x="5543789" y="489983"/>
        <a:ext cx="1268251" cy="742472"/>
      </dsp:txXfrm>
    </dsp:sp>
    <dsp:sp modelId="{2A3E09C1-0650-41A1-8CD8-68CB300C7755}">
      <dsp:nvSpPr>
        <dsp:cNvPr id="0" name=""/>
        <dsp:cNvSpPr/>
      </dsp:nvSpPr>
      <dsp:spPr>
        <a:xfrm>
          <a:off x="6950811" y="6982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950811" y="763424"/>
        <a:ext cx="195064" cy="195589"/>
      </dsp:txXfrm>
    </dsp:sp>
    <dsp:sp modelId="{20DFDD3A-6E5A-4EAA-965F-7884D12C246B}">
      <dsp:nvSpPr>
        <dsp:cNvPr id="0" name=""/>
        <dsp:cNvSpPr/>
      </dsp:nvSpPr>
      <dsp:spPr>
        <a:xfrm>
          <a:off x="7360920" y="466884"/>
          <a:ext cx="1314449" cy="788670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/>
            <a:t>尋寶船</a:t>
          </a:r>
          <a:endParaRPr lang="zh-TW" altLang="en-US" sz="1900" kern="1200" dirty="0"/>
        </a:p>
      </dsp:txBody>
      <dsp:txXfrm>
        <a:off x="7384019" y="489983"/>
        <a:ext cx="1268251" cy="742472"/>
      </dsp:txXfrm>
    </dsp:sp>
    <dsp:sp modelId="{C25CC772-A687-4288-849F-A6799724C262}">
      <dsp:nvSpPr>
        <dsp:cNvPr id="0" name=""/>
        <dsp:cNvSpPr/>
      </dsp:nvSpPr>
      <dsp:spPr>
        <a:xfrm>
          <a:off x="8791041" y="6982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8791041" y="763424"/>
        <a:ext cx="195064" cy="195589"/>
      </dsp:txXfrm>
    </dsp:sp>
    <dsp:sp modelId="{5F3EDE06-F2F1-416E-AC51-722B5CFF3F19}">
      <dsp:nvSpPr>
        <dsp:cNvPr id="0" name=""/>
        <dsp:cNvSpPr/>
      </dsp:nvSpPr>
      <dsp:spPr>
        <a:xfrm>
          <a:off x="9201149" y="466884"/>
          <a:ext cx="1314449" cy="788670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12:00</a:t>
          </a:r>
          <a:r>
            <a:rPr lang="zh-TW" altLang="en-US" sz="1900" kern="1200" dirty="0" smtClean="0"/>
            <a:t>吃午餐</a:t>
          </a:r>
          <a:endParaRPr lang="zh-TW" altLang="en-US" sz="1900" kern="1200" dirty="0"/>
        </a:p>
      </dsp:txBody>
      <dsp:txXfrm>
        <a:off x="9224248" y="489983"/>
        <a:ext cx="1268251" cy="742472"/>
      </dsp:txXfrm>
    </dsp:sp>
    <dsp:sp modelId="{3A4BEFF9-9722-4A2A-87F8-DB82389EEA15}">
      <dsp:nvSpPr>
        <dsp:cNvPr id="0" name=""/>
        <dsp:cNvSpPr/>
      </dsp:nvSpPr>
      <dsp:spPr>
        <a:xfrm rot="5400000">
          <a:off x="9719043" y="1347565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-5400000">
        <a:off x="9760581" y="1371225"/>
        <a:ext cx="195589" cy="195064"/>
      </dsp:txXfrm>
    </dsp:sp>
    <dsp:sp modelId="{3DE8889F-FB29-401A-9F13-5DA644F93B6D}">
      <dsp:nvSpPr>
        <dsp:cNvPr id="0" name=""/>
        <dsp:cNvSpPr/>
      </dsp:nvSpPr>
      <dsp:spPr>
        <a:xfrm>
          <a:off x="9201150" y="1781334"/>
          <a:ext cx="1314449" cy="788670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歡樂碰碰船</a:t>
          </a:r>
          <a:endParaRPr lang="zh-TW" altLang="en-US" sz="1900" kern="1200" dirty="0"/>
        </a:p>
      </dsp:txBody>
      <dsp:txXfrm>
        <a:off x="9224249" y="1804433"/>
        <a:ext cx="1268251" cy="742472"/>
      </dsp:txXfrm>
    </dsp:sp>
    <dsp:sp modelId="{BE7E0593-701F-4077-BDE6-AF68DD0DBDD5}">
      <dsp:nvSpPr>
        <dsp:cNvPr id="0" name=""/>
        <dsp:cNvSpPr/>
      </dsp:nvSpPr>
      <dsp:spPr>
        <a:xfrm rot="10800000">
          <a:off x="8806815" y="2012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8890414" y="2077874"/>
        <a:ext cx="195064" cy="195589"/>
      </dsp:txXfrm>
    </dsp:sp>
    <dsp:sp modelId="{27CB9460-F8F4-48EF-B311-E1FF5EB5E92B}">
      <dsp:nvSpPr>
        <dsp:cNvPr id="0" name=""/>
        <dsp:cNvSpPr/>
      </dsp:nvSpPr>
      <dsp:spPr>
        <a:xfrm>
          <a:off x="7360920" y="1781334"/>
          <a:ext cx="1314449" cy="78867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冰雪奇航</a:t>
          </a:r>
          <a:endParaRPr lang="zh-TW" altLang="en-US" sz="1900" kern="1200" dirty="0"/>
        </a:p>
      </dsp:txBody>
      <dsp:txXfrm>
        <a:off x="7384019" y="1804433"/>
        <a:ext cx="1268251" cy="742472"/>
      </dsp:txXfrm>
    </dsp:sp>
    <dsp:sp modelId="{42388E38-A41C-47D6-944C-2C1BD8545DEB}">
      <dsp:nvSpPr>
        <dsp:cNvPr id="0" name=""/>
        <dsp:cNvSpPr/>
      </dsp:nvSpPr>
      <dsp:spPr>
        <a:xfrm rot="10800000">
          <a:off x="6966585" y="2012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7050184" y="2077874"/>
        <a:ext cx="195064" cy="195589"/>
      </dsp:txXfrm>
    </dsp:sp>
    <dsp:sp modelId="{43B56761-9AF7-48B4-A78A-C248EF37381C}">
      <dsp:nvSpPr>
        <dsp:cNvPr id="0" name=""/>
        <dsp:cNvSpPr/>
      </dsp:nvSpPr>
      <dsp:spPr>
        <a:xfrm>
          <a:off x="5520690" y="1781334"/>
          <a:ext cx="1314449" cy="788670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摩天輪</a:t>
          </a:r>
          <a:endParaRPr lang="zh-TW" altLang="en-US" sz="1900" kern="1200" dirty="0"/>
        </a:p>
      </dsp:txBody>
      <dsp:txXfrm>
        <a:off x="5543789" y="1804433"/>
        <a:ext cx="1268251" cy="742472"/>
      </dsp:txXfrm>
    </dsp:sp>
    <dsp:sp modelId="{ACC3454F-2370-44D0-8988-68FC04C283C4}">
      <dsp:nvSpPr>
        <dsp:cNvPr id="0" name=""/>
        <dsp:cNvSpPr/>
      </dsp:nvSpPr>
      <dsp:spPr>
        <a:xfrm rot="10800000">
          <a:off x="5126355" y="2012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5209954" y="2077874"/>
        <a:ext cx="195064" cy="195589"/>
      </dsp:txXfrm>
    </dsp:sp>
    <dsp:sp modelId="{ACC4F823-9C0F-45A1-B824-40DADD8136DE}">
      <dsp:nvSpPr>
        <dsp:cNvPr id="0" name=""/>
        <dsp:cNvSpPr/>
      </dsp:nvSpPr>
      <dsp:spPr>
        <a:xfrm>
          <a:off x="3680460" y="1781334"/>
          <a:ext cx="1314449" cy="788670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銀河號</a:t>
          </a:r>
          <a:endParaRPr lang="zh-TW" altLang="en-US" sz="1900" kern="1200" dirty="0"/>
        </a:p>
      </dsp:txBody>
      <dsp:txXfrm>
        <a:off x="3703559" y="1804433"/>
        <a:ext cx="1268251" cy="742472"/>
      </dsp:txXfrm>
    </dsp:sp>
    <dsp:sp modelId="{E93213EC-A55B-4AEF-82AA-C5B580F53C06}">
      <dsp:nvSpPr>
        <dsp:cNvPr id="0" name=""/>
        <dsp:cNvSpPr/>
      </dsp:nvSpPr>
      <dsp:spPr>
        <a:xfrm rot="10800000">
          <a:off x="3286125" y="2012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3369724" y="2077874"/>
        <a:ext cx="195064" cy="195589"/>
      </dsp:txXfrm>
    </dsp:sp>
    <dsp:sp modelId="{A4FB0F14-20B9-4862-A23D-4D815B4F1107}">
      <dsp:nvSpPr>
        <dsp:cNvPr id="0" name=""/>
        <dsp:cNvSpPr/>
      </dsp:nvSpPr>
      <dsp:spPr>
        <a:xfrm>
          <a:off x="1840230" y="1781334"/>
          <a:ext cx="1314449" cy="788670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宇宙迴旋</a:t>
          </a:r>
          <a:endParaRPr lang="zh-TW" altLang="en-US" sz="1900" kern="1200" dirty="0"/>
        </a:p>
      </dsp:txBody>
      <dsp:txXfrm>
        <a:off x="1863329" y="1804433"/>
        <a:ext cx="1268251" cy="742472"/>
      </dsp:txXfrm>
    </dsp:sp>
    <dsp:sp modelId="{52880636-7B41-4F5E-8CFC-9A757FC455FC}">
      <dsp:nvSpPr>
        <dsp:cNvPr id="0" name=""/>
        <dsp:cNvSpPr/>
      </dsp:nvSpPr>
      <dsp:spPr>
        <a:xfrm rot="10800000">
          <a:off x="1445895" y="2012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1529494" y="2077874"/>
        <a:ext cx="195064" cy="195589"/>
      </dsp:txXfrm>
    </dsp:sp>
    <dsp:sp modelId="{5ACDC568-770A-4E61-8F25-154FF4D5C620}">
      <dsp:nvSpPr>
        <dsp:cNvPr id="0" name=""/>
        <dsp:cNvSpPr/>
      </dsp:nvSpPr>
      <dsp:spPr>
        <a:xfrm>
          <a:off x="0" y="1781334"/>
          <a:ext cx="1314449" cy="788670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魔法星際飛車</a:t>
          </a:r>
          <a:endParaRPr lang="zh-TW" altLang="en-US" sz="1900" kern="1200" dirty="0"/>
        </a:p>
      </dsp:txBody>
      <dsp:txXfrm>
        <a:off x="23099" y="1804433"/>
        <a:ext cx="1268251" cy="742472"/>
      </dsp:txXfrm>
    </dsp:sp>
    <dsp:sp modelId="{DFE470D4-9320-40ED-B700-08127ED87823}">
      <dsp:nvSpPr>
        <dsp:cNvPr id="0" name=""/>
        <dsp:cNvSpPr/>
      </dsp:nvSpPr>
      <dsp:spPr>
        <a:xfrm rot="5400000">
          <a:off x="517893" y="2662015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-5400000">
        <a:off x="559431" y="2685675"/>
        <a:ext cx="195589" cy="195064"/>
      </dsp:txXfrm>
    </dsp:sp>
    <dsp:sp modelId="{5BA58128-DD3E-4C97-BD2D-4FA092F43880}">
      <dsp:nvSpPr>
        <dsp:cNvPr id="0" name=""/>
        <dsp:cNvSpPr/>
      </dsp:nvSpPr>
      <dsp:spPr>
        <a:xfrm>
          <a:off x="0" y="3095784"/>
          <a:ext cx="1314449" cy="788670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星空小飛碟</a:t>
          </a:r>
          <a:endParaRPr lang="zh-TW" altLang="en-US" sz="1900" kern="1200" dirty="0"/>
        </a:p>
      </dsp:txBody>
      <dsp:txXfrm>
        <a:off x="23099" y="3118883"/>
        <a:ext cx="1268251" cy="742472"/>
      </dsp:txXfrm>
    </dsp:sp>
    <dsp:sp modelId="{6B6F0C58-BE48-40CC-82A9-FB7EA664F605}">
      <dsp:nvSpPr>
        <dsp:cNvPr id="0" name=""/>
        <dsp:cNvSpPr/>
      </dsp:nvSpPr>
      <dsp:spPr>
        <a:xfrm>
          <a:off x="1430121" y="33271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430121" y="3392324"/>
        <a:ext cx="195064" cy="195589"/>
      </dsp:txXfrm>
    </dsp:sp>
    <dsp:sp modelId="{7488F82E-661A-481A-A8C9-F0263A8DDA96}">
      <dsp:nvSpPr>
        <dsp:cNvPr id="0" name=""/>
        <dsp:cNvSpPr/>
      </dsp:nvSpPr>
      <dsp:spPr>
        <a:xfrm>
          <a:off x="1840230" y="3095784"/>
          <a:ext cx="1314449" cy="788670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小飛龍</a:t>
          </a:r>
          <a:endParaRPr lang="zh-TW" altLang="en-US" sz="1900" kern="1200" dirty="0"/>
        </a:p>
      </dsp:txBody>
      <dsp:txXfrm>
        <a:off x="1863329" y="3118883"/>
        <a:ext cx="1268251" cy="742472"/>
      </dsp:txXfrm>
    </dsp:sp>
    <dsp:sp modelId="{516A113A-ECA9-484F-B863-6E0314811D8A}">
      <dsp:nvSpPr>
        <dsp:cNvPr id="0" name=""/>
        <dsp:cNvSpPr/>
      </dsp:nvSpPr>
      <dsp:spPr>
        <a:xfrm>
          <a:off x="3270351" y="33271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270351" y="3392324"/>
        <a:ext cx="195064" cy="195589"/>
      </dsp:txXfrm>
    </dsp:sp>
    <dsp:sp modelId="{4D4496AC-CF13-424E-8C0A-0511CFEB6D8D}">
      <dsp:nvSpPr>
        <dsp:cNvPr id="0" name=""/>
        <dsp:cNvSpPr/>
      </dsp:nvSpPr>
      <dsp:spPr>
        <a:xfrm>
          <a:off x="3680459" y="3095784"/>
          <a:ext cx="1314449" cy="788670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巡弋飛椅</a:t>
          </a:r>
          <a:endParaRPr lang="zh-TW" altLang="en-US" sz="1900" kern="1200" dirty="0"/>
        </a:p>
      </dsp:txBody>
      <dsp:txXfrm>
        <a:off x="3703558" y="3118883"/>
        <a:ext cx="1268251" cy="742472"/>
      </dsp:txXfrm>
    </dsp:sp>
    <dsp:sp modelId="{F6FB5C4A-CCD1-47F6-A9E5-3BE1DEB01EAB}">
      <dsp:nvSpPr>
        <dsp:cNvPr id="0" name=""/>
        <dsp:cNvSpPr/>
      </dsp:nvSpPr>
      <dsp:spPr>
        <a:xfrm>
          <a:off x="5110581" y="33271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110581" y="3392324"/>
        <a:ext cx="195064" cy="195589"/>
      </dsp:txXfrm>
    </dsp:sp>
    <dsp:sp modelId="{8E529527-6E7E-45A9-A026-DC1BFC77EEC1}">
      <dsp:nvSpPr>
        <dsp:cNvPr id="0" name=""/>
        <dsp:cNvSpPr/>
      </dsp:nvSpPr>
      <dsp:spPr>
        <a:xfrm>
          <a:off x="5520690" y="3095784"/>
          <a:ext cx="1314449" cy="788670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轉轉咖啡杯</a:t>
          </a:r>
          <a:endParaRPr lang="zh-TW" altLang="en-US" sz="1900" kern="1200" dirty="0"/>
        </a:p>
      </dsp:txBody>
      <dsp:txXfrm>
        <a:off x="5543789" y="3118883"/>
        <a:ext cx="1268251" cy="742472"/>
      </dsp:txXfrm>
    </dsp:sp>
    <dsp:sp modelId="{51C85DC4-EE81-4243-A3ED-305530970CBF}">
      <dsp:nvSpPr>
        <dsp:cNvPr id="0" name=""/>
        <dsp:cNvSpPr/>
      </dsp:nvSpPr>
      <dsp:spPr>
        <a:xfrm>
          <a:off x="6950811" y="33271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950811" y="3392324"/>
        <a:ext cx="195064" cy="195589"/>
      </dsp:txXfrm>
    </dsp:sp>
    <dsp:sp modelId="{C788DD3D-A1A2-48AD-B938-C6D9B053AF14}">
      <dsp:nvSpPr>
        <dsp:cNvPr id="0" name=""/>
        <dsp:cNvSpPr/>
      </dsp:nvSpPr>
      <dsp:spPr>
        <a:xfrm>
          <a:off x="7360920" y="3095784"/>
          <a:ext cx="1314449" cy="788670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幸福碰碰車</a:t>
          </a:r>
          <a:endParaRPr lang="zh-TW" altLang="en-US" sz="1900" kern="1200" dirty="0"/>
        </a:p>
      </dsp:txBody>
      <dsp:txXfrm>
        <a:off x="7384019" y="3118883"/>
        <a:ext cx="1268251" cy="742472"/>
      </dsp:txXfrm>
    </dsp:sp>
    <dsp:sp modelId="{1CB0C341-C558-475E-9FA8-5857E2C53063}">
      <dsp:nvSpPr>
        <dsp:cNvPr id="0" name=""/>
        <dsp:cNvSpPr/>
      </dsp:nvSpPr>
      <dsp:spPr>
        <a:xfrm>
          <a:off x="8791041" y="332712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8791041" y="3392324"/>
        <a:ext cx="195064" cy="195589"/>
      </dsp:txXfrm>
    </dsp:sp>
    <dsp:sp modelId="{067545AC-FBEC-485F-9B10-5F21A8E7814E}">
      <dsp:nvSpPr>
        <dsp:cNvPr id="0" name=""/>
        <dsp:cNvSpPr/>
      </dsp:nvSpPr>
      <dsp:spPr>
        <a:xfrm>
          <a:off x="9201150" y="3095784"/>
          <a:ext cx="1314449" cy="788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18:00</a:t>
          </a:r>
          <a:r>
            <a:rPr lang="zh-TW" altLang="en-US" sz="1900" kern="1200" dirty="0" smtClean="0"/>
            <a:t>離</a:t>
          </a:r>
          <a:endParaRPr lang="zh-TW" altLang="en-US" sz="1900" kern="1200" dirty="0"/>
        </a:p>
      </dsp:txBody>
      <dsp:txXfrm>
        <a:off x="9224249" y="3118883"/>
        <a:ext cx="1268251" cy="742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05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55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50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8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71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67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78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38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33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45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53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7000">
              <a:srgbClr val="E6C5BC"/>
            </a:gs>
            <a:gs pos="83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8C2D8-187C-429C-824E-3973771710C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72A5D-BF86-4F67-8C27-051D28DC2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/>
              <a:t> </a:t>
            </a:r>
            <a:r>
              <a:rPr lang="zh-TW" altLang="en-US" dirty="0" smtClean="0"/>
              <a:t>綺綺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256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9796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52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708406"/>
              </p:ext>
            </p:extLst>
          </p:nvPr>
        </p:nvGraphicFramePr>
        <p:xfrm>
          <a:off x="731522" y="1972492"/>
          <a:ext cx="11051174" cy="3801291"/>
        </p:xfrm>
        <a:graphic>
          <a:graphicData uri="http://schemas.openxmlformats.org/drawingml/2006/table">
            <a:tbl>
              <a:tblPr/>
              <a:tblGrid>
                <a:gridCol w="1657676">
                  <a:extLst>
                    <a:ext uri="{9D8B030D-6E8A-4147-A177-3AD203B41FA5}">
                      <a16:colId xmlns:a16="http://schemas.microsoft.com/office/drawing/2014/main" val="4276340486"/>
                    </a:ext>
                  </a:extLst>
                </a:gridCol>
                <a:gridCol w="1657676">
                  <a:extLst>
                    <a:ext uri="{9D8B030D-6E8A-4147-A177-3AD203B41FA5}">
                      <a16:colId xmlns:a16="http://schemas.microsoft.com/office/drawing/2014/main" val="696458175"/>
                    </a:ext>
                  </a:extLst>
                </a:gridCol>
                <a:gridCol w="1657676">
                  <a:extLst>
                    <a:ext uri="{9D8B030D-6E8A-4147-A177-3AD203B41FA5}">
                      <a16:colId xmlns:a16="http://schemas.microsoft.com/office/drawing/2014/main" val="1971422770"/>
                    </a:ext>
                  </a:extLst>
                </a:gridCol>
                <a:gridCol w="1657676">
                  <a:extLst>
                    <a:ext uri="{9D8B030D-6E8A-4147-A177-3AD203B41FA5}">
                      <a16:colId xmlns:a16="http://schemas.microsoft.com/office/drawing/2014/main" val="407156975"/>
                    </a:ext>
                  </a:extLst>
                </a:gridCol>
                <a:gridCol w="1657676">
                  <a:extLst>
                    <a:ext uri="{9D8B030D-6E8A-4147-A177-3AD203B41FA5}">
                      <a16:colId xmlns:a16="http://schemas.microsoft.com/office/drawing/2014/main" val="3494135102"/>
                    </a:ext>
                  </a:extLst>
                </a:gridCol>
                <a:gridCol w="1657676">
                  <a:extLst>
                    <a:ext uri="{9D8B030D-6E8A-4147-A177-3AD203B41FA5}">
                      <a16:colId xmlns:a16="http://schemas.microsoft.com/office/drawing/2014/main" val="3556893540"/>
                    </a:ext>
                  </a:extLst>
                </a:gridCol>
                <a:gridCol w="1105118">
                  <a:extLst>
                    <a:ext uri="{9D8B030D-6E8A-4147-A177-3AD203B41FA5}">
                      <a16:colId xmlns:a16="http://schemas.microsoft.com/office/drawing/2014/main" val="2373277495"/>
                    </a:ext>
                  </a:extLst>
                </a:gridCol>
              </a:tblGrid>
              <a:tr h="6933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083363"/>
                  </a:ext>
                </a:extLst>
              </a:tr>
              <a:tr h="17213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042946"/>
                  </a:ext>
                </a:extLst>
              </a:tr>
              <a:tr h="69331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36282"/>
                  </a:ext>
                </a:extLst>
              </a:tr>
              <a:tr h="693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104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6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181" y="1476103"/>
            <a:ext cx="5869578" cy="440218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9781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8829" y="365125"/>
            <a:ext cx="10515600" cy="1325563"/>
          </a:xfrm>
        </p:spPr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</a:p>
        </p:txBody>
      </p:sp>
      <p:pic>
        <p:nvPicPr>
          <p:cNvPr id="3075" name="Picture 3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90688"/>
            <a:ext cx="5824008" cy="43680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7627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4098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994" y="1551305"/>
            <a:ext cx="5473215" cy="41049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147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/>
              <a:t>精華</a:t>
            </a:r>
            <a:r>
              <a:rPr lang="zh-TW" altLang="en-US" b="1" smtClean="0"/>
              <a:t>篇</a:t>
            </a: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2697" y="1690688"/>
            <a:ext cx="11001103" cy="466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8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 smtClean="0">
                <a:latin typeface="+mn-ea"/>
              </a:rPr>
              <a:t>兒童新樂</a:t>
            </a:r>
            <a:r>
              <a:rPr lang="en-US" altLang="zh-TW" b="1">
                <a:latin typeface="+mn-ea"/>
              </a:rPr>
              <a:t>https://www.tcap.taipei/cp.aspx?n=57F1A46B66881160&amp;s=40099B55372ED816</a:t>
            </a:r>
            <a:endParaRPr lang="zh-TW" altLang="en-US" b="1" dirty="0"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035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259</Words>
  <Application>Microsoft Office PowerPoint</Application>
  <PresentationFormat>寬螢幕</PresentationFormat>
  <Paragraphs>47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宇宙迴旋</vt:lpstr>
      <vt:lpstr>星空小飛碟</vt:lpstr>
      <vt:lpstr>魔法星際飛車</vt:lpstr>
      <vt:lpstr>兒童新樂園簡介-精華篇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2022-01-03T02:45:33Z</dcterms:created>
  <dcterms:modified xsi:type="dcterms:W3CDTF">2022-01-18T01:05:43Z</dcterms:modified>
</cp:coreProperties>
</file>