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0924BD-752E-4D1C-A457-45BFBB7C3B0C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2BF34B6-50AE-488F-BC7F-141A7F1BB7B3}">
      <dgm:prSet phldrT="[文字]"/>
      <dgm:spPr/>
      <dgm:t>
        <a:bodyPr/>
        <a:lstStyle/>
        <a:p>
          <a:r>
            <a:rPr lang="zh-TW" altLang="en-US" b="0" i="0" dirty="0" smtClean="0"/>
            <a:t>摩天輪</a:t>
          </a:r>
          <a:endParaRPr lang="zh-TW" altLang="en-US" dirty="0"/>
        </a:p>
      </dgm:t>
    </dgm:pt>
    <dgm:pt modelId="{99E2A666-2B51-4D67-935B-E8EE9C27B633}" type="parTrans" cxnId="{CE4C34CE-A918-4209-B32B-0A6DB1571010}">
      <dgm:prSet/>
      <dgm:spPr/>
      <dgm:t>
        <a:bodyPr/>
        <a:lstStyle/>
        <a:p>
          <a:endParaRPr lang="zh-TW" altLang="en-US"/>
        </a:p>
      </dgm:t>
    </dgm:pt>
    <dgm:pt modelId="{1977D665-A7C7-41C9-9798-8726257B0F85}" type="sibTrans" cxnId="{CE4C34CE-A918-4209-B32B-0A6DB1571010}">
      <dgm:prSet/>
      <dgm:spPr/>
      <dgm:t>
        <a:bodyPr/>
        <a:lstStyle/>
        <a:p>
          <a:endParaRPr lang="zh-TW" altLang="en-US"/>
        </a:p>
      </dgm:t>
    </dgm:pt>
    <dgm:pt modelId="{52912635-AF1E-4BBB-B895-47B07E0189B4}">
      <dgm:prSet phldrT="[文字]"/>
      <dgm:spPr/>
      <dgm:t>
        <a:bodyPr/>
        <a:lstStyle/>
        <a:p>
          <a:endParaRPr lang="zh-TW" altLang="en-US" dirty="0"/>
        </a:p>
      </dgm:t>
    </dgm:pt>
    <dgm:pt modelId="{9FD51F0D-30D3-4803-9A14-F9795DCD8CD2}" type="parTrans" cxnId="{F98F7129-E7D3-4750-89AE-AFD10A93BF61}">
      <dgm:prSet/>
      <dgm:spPr/>
      <dgm:t>
        <a:bodyPr/>
        <a:lstStyle/>
        <a:p>
          <a:endParaRPr lang="zh-TW" altLang="en-US"/>
        </a:p>
      </dgm:t>
    </dgm:pt>
    <dgm:pt modelId="{4AE11945-261B-42A1-8715-75A3EE27DB45}" type="sibTrans" cxnId="{F98F7129-E7D3-4750-89AE-AFD10A93BF61}">
      <dgm:prSet/>
      <dgm:spPr/>
      <dgm:t>
        <a:bodyPr/>
        <a:lstStyle/>
        <a:p>
          <a:endParaRPr lang="zh-TW" altLang="en-US"/>
        </a:p>
      </dgm:t>
    </dgm:pt>
    <dgm:pt modelId="{7681BC1E-7580-4F28-A68C-B75D68C2CBD1}" type="pres">
      <dgm:prSet presAssocID="{BA0924BD-752E-4D1C-A457-45BFBB7C3B0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9D75676-C7BA-43B5-A714-9196ADC82F28}" type="pres">
      <dgm:prSet presAssocID="{92BF34B6-50AE-488F-BC7F-141A7F1BB7B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A945A9-BBA0-4A28-9EA8-358B3E25FF3E}" type="pres">
      <dgm:prSet presAssocID="{1977D665-A7C7-41C9-9798-8726257B0F85}" presName="sibTrans" presStyleLbl="sibTrans2D1" presStyleIdx="0" presStyleCnt="1"/>
      <dgm:spPr/>
      <dgm:t>
        <a:bodyPr/>
        <a:lstStyle/>
        <a:p>
          <a:endParaRPr lang="zh-TW" altLang="en-US"/>
        </a:p>
      </dgm:t>
    </dgm:pt>
    <dgm:pt modelId="{7897F30F-F7B0-422B-88BC-856B4777A94A}" type="pres">
      <dgm:prSet presAssocID="{1977D665-A7C7-41C9-9798-8726257B0F85}" presName="connectorText" presStyleLbl="sibTrans2D1" presStyleIdx="0" presStyleCnt="1"/>
      <dgm:spPr/>
      <dgm:t>
        <a:bodyPr/>
        <a:lstStyle/>
        <a:p>
          <a:endParaRPr lang="zh-TW" altLang="en-US"/>
        </a:p>
      </dgm:t>
    </dgm:pt>
    <dgm:pt modelId="{D8158173-AC9A-49E2-A4BD-5F93BE093F7B}" type="pres">
      <dgm:prSet presAssocID="{52912635-AF1E-4BBB-B895-47B07E0189B4}" presName="node" presStyleLbl="node1" presStyleIdx="1" presStyleCnt="2" custLinFactNeighborX="47" custLinFactNeighborY="198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7011F76-6EF9-43F5-A370-9673D65386F2}" type="presOf" srcId="{52912635-AF1E-4BBB-B895-47B07E0189B4}" destId="{D8158173-AC9A-49E2-A4BD-5F93BE093F7B}" srcOrd="0" destOrd="0" presId="urn:microsoft.com/office/officeart/2005/8/layout/process5"/>
    <dgm:cxn modelId="{9A480B08-DE53-46E1-ACB4-A7ED058CDDCB}" type="presOf" srcId="{1977D665-A7C7-41C9-9798-8726257B0F85}" destId="{CCA945A9-BBA0-4A28-9EA8-358B3E25FF3E}" srcOrd="0" destOrd="0" presId="urn:microsoft.com/office/officeart/2005/8/layout/process5"/>
    <dgm:cxn modelId="{28F76CC5-D3ED-46E7-81D7-C6EC421A1AC2}" type="presOf" srcId="{92BF34B6-50AE-488F-BC7F-141A7F1BB7B3}" destId="{C9D75676-C7BA-43B5-A714-9196ADC82F28}" srcOrd="0" destOrd="0" presId="urn:microsoft.com/office/officeart/2005/8/layout/process5"/>
    <dgm:cxn modelId="{B170C01D-0D3A-44EE-AAF3-32E9D0EB4A13}" type="presOf" srcId="{BA0924BD-752E-4D1C-A457-45BFBB7C3B0C}" destId="{7681BC1E-7580-4F28-A68C-B75D68C2CBD1}" srcOrd="0" destOrd="0" presId="urn:microsoft.com/office/officeart/2005/8/layout/process5"/>
    <dgm:cxn modelId="{CE4C34CE-A918-4209-B32B-0A6DB1571010}" srcId="{BA0924BD-752E-4D1C-A457-45BFBB7C3B0C}" destId="{92BF34B6-50AE-488F-BC7F-141A7F1BB7B3}" srcOrd="0" destOrd="0" parTransId="{99E2A666-2B51-4D67-935B-E8EE9C27B633}" sibTransId="{1977D665-A7C7-41C9-9798-8726257B0F85}"/>
    <dgm:cxn modelId="{6D585763-7BD4-4998-9B39-F45EF1B65895}" type="presOf" srcId="{1977D665-A7C7-41C9-9798-8726257B0F85}" destId="{7897F30F-F7B0-422B-88BC-856B4777A94A}" srcOrd="1" destOrd="0" presId="urn:microsoft.com/office/officeart/2005/8/layout/process5"/>
    <dgm:cxn modelId="{F98F7129-E7D3-4750-89AE-AFD10A93BF61}" srcId="{BA0924BD-752E-4D1C-A457-45BFBB7C3B0C}" destId="{52912635-AF1E-4BBB-B895-47B07E0189B4}" srcOrd="1" destOrd="0" parTransId="{9FD51F0D-30D3-4803-9A14-F9795DCD8CD2}" sibTransId="{4AE11945-261B-42A1-8715-75A3EE27DB45}"/>
    <dgm:cxn modelId="{CE2AD434-FB0C-4FAE-A15E-8E36C6C70C0C}" type="presParOf" srcId="{7681BC1E-7580-4F28-A68C-B75D68C2CBD1}" destId="{C9D75676-C7BA-43B5-A714-9196ADC82F28}" srcOrd="0" destOrd="0" presId="urn:microsoft.com/office/officeart/2005/8/layout/process5"/>
    <dgm:cxn modelId="{DCEAD916-B164-4097-8BFF-7A97B640263D}" type="presParOf" srcId="{7681BC1E-7580-4F28-A68C-B75D68C2CBD1}" destId="{CCA945A9-BBA0-4A28-9EA8-358B3E25FF3E}" srcOrd="1" destOrd="0" presId="urn:microsoft.com/office/officeart/2005/8/layout/process5"/>
    <dgm:cxn modelId="{7FA9379B-19A3-43AA-BF97-E6F68E3F061D}" type="presParOf" srcId="{CCA945A9-BBA0-4A28-9EA8-358B3E25FF3E}" destId="{7897F30F-F7B0-422B-88BC-856B4777A94A}" srcOrd="0" destOrd="0" presId="urn:microsoft.com/office/officeart/2005/8/layout/process5"/>
    <dgm:cxn modelId="{CC4AF531-E473-407F-8134-D80582DE5F9E}" type="presParOf" srcId="{7681BC1E-7580-4F28-A68C-B75D68C2CBD1}" destId="{D8158173-AC9A-49E2-A4BD-5F93BE093F7B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D75676-C7BA-43B5-A714-9196ADC82F28}">
      <dsp:nvSpPr>
        <dsp:cNvPr id="0" name=""/>
        <dsp:cNvSpPr/>
      </dsp:nvSpPr>
      <dsp:spPr>
        <a:xfrm>
          <a:off x="2053" y="861732"/>
          <a:ext cx="4379788" cy="26278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500" b="0" i="0" kern="1200" dirty="0" smtClean="0"/>
            <a:t>摩天輪</a:t>
          </a:r>
          <a:endParaRPr lang="zh-TW" altLang="en-US" sz="6500" kern="1200" dirty="0"/>
        </a:p>
      </dsp:txBody>
      <dsp:txXfrm>
        <a:off x="79021" y="938700"/>
        <a:ext cx="4225852" cy="2473937"/>
      </dsp:txXfrm>
    </dsp:sp>
    <dsp:sp modelId="{CCA945A9-BBA0-4A28-9EA8-358B3E25FF3E}">
      <dsp:nvSpPr>
        <dsp:cNvPr id="0" name=""/>
        <dsp:cNvSpPr/>
      </dsp:nvSpPr>
      <dsp:spPr>
        <a:xfrm rot="29279">
          <a:off x="4767698" y="1658472"/>
          <a:ext cx="929637" cy="10861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4600" kern="1200"/>
        </a:p>
      </dsp:txBody>
      <dsp:txXfrm>
        <a:off x="4767703" y="1874521"/>
        <a:ext cx="650746" cy="651713"/>
      </dsp:txXfrm>
    </dsp:sp>
    <dsp:sp modelId="{D8158173-AC9A-49E2-A4BD-5F93BE093F7B}">
      <dsp:nvSpPr>
        <dsp:cNvPr id="0" name=""/>
        <dsp:cNvSpPr/>
      </dsp:nvSpPr>
      <dsp:spPr>
        <a:xfrm>
          <a:off x="6135811" y="913974"/>
          <a:ext cx="4379788" cy="26278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6500" kern="1200" dirty="0"/>
        </a:p>
      </dsp:txBody>
      <dsp:txXfrm>
        <a:off x="6212779" y="990942"/>
        <a:ext cx="4225852" cy="2473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4B70F-F926-4624-B3D7-715F3F6CF4A4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5999F-8EA3-4788-9BAE-D5866EE0EF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989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596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2652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30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027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213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58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96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802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87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287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260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BF690-56F0-4C5B-B7CE-673FF4D51091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6F129-CC31-449E-AFDF-0238340619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0917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3834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00862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4598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                                                                                                                                          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56687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</Words>
  <Application>Microsoft Office PowerPoint</Application>
  <PresentationFormat>寬螢幕</PresentationFormat>
  <Paragraphs>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兒童新樂園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7</cp:revision>
  <dcterms:created xsi:type="dcterms:W3CDTF">2022-01-03T03:09:47Z</dcterms:created>
  <dcterms:modified xsi:type="dcterms:W3CDTF">2022-01-18T01:26:12Z</dcterms:modified>
</cp:coreProperties>
</file>