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F0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212839-E443-4302-8338-2C6684DDFC9C}" type="doc">
      <dgm:prSet loTypeId="urn:microsoft.com/office/officeart/2005/8/layout/process1" loCatId="process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9CBFA7D-41A3-4269-8566-58F951B73799}">
      <dgm:prSet phldrT="[文字]"/>
      <dgm:spPr/>
      <dgm:t>
        <a:bodyPr/>
        <a:lstStyle/>
        <a:p>
          <a:r>
            <a:rPr lang="zh-TW" altLang="en-US" dirty="0" smtClean="0"/>
            <a:t>海洋總動員</a:t>
          </a:r>
          <a:endParaRPr lang="zh-TW" altLang="en-US" dirty="0"/>
        </a:p>
      </dgm:t>
    </dgm:pt>
    <dgm:pt modelId="{9284B0BD-B90A-4E3C-B07C-FE2DA5A4B32E}" type="parTrans" cxnId="{445CB356-90D6-4378-832E-2EF8286FEA3C}">
      <dgm:prSet/>
      <dgm:spPr/>
      <dgm:t>
        <a:bodyPr/>
        <a:lstStyle/>
        <a:p>
          <a:endParaRPr lang="zh-TW" altLang="en-US"/>
        </a:p>
      </dgm:t>
    </dgm:pt>
    <dgm:pt modelId="{2CDEDE80-D2A8-4B1D-9D71-9F1E58093295}" type="sibTrans" cxnId="{445CB356-90D6-4378-832E-2EF8286FEA3C}">
      <dgm:prSet/>
      <dgm:spPr/>
      <dgm:t>
        <a:bodyPr/>
        <a:lstStyle/>
        <a:p>
          <a:endParaRPr lang="zh-TW" altLang="en-US"/>
        </a:p>
      </dgm:t>
    </dgm:pt>
    <dgm:pt modelId="{56749EAA-9C60-4F74-AACA-B63341FCC59B}">
      <dgm:prSet phldrT="[文字]"/>
      <dgm:spPr/>
      <dgm:t>
        <a:bodyPr/>
        <a:lstStyle/>
        <a:p>
          <a:r>
            <a:rPr lang="zh-TW" altLang="en-US" smtClean="0"/>
            <a:t>尋寶船</a:t>
          </a:r>
          <a:endParaRPr lang="zh-TW" altLang="en-US" dirty="0"/>
        </a:p>
      </dgm:t>
    </dgm:pt>
    <dgm:pt modelId="{FE6E4DB7-6FD8-438A-95B3-E92EA2F1A9C4}" type="parTrans" cxnId="{5FD53FD0-8B03-4DA7-87F0-A8832E4FE2FB}">
      <dgm:prSet/>
      <dgm:spPr/>
      <dgm:t>
        <a:bodyPr/>
        <a:lstStyle/>
        <a:p>
          <a:endParaRPr lang="zh-TW" altLang="en-US"/>
        </a:p>
      </dgm:t>
    </dgm:pt>
    <dgm:pt modelId="{07260094-35AE-448C-B0C0-24D40C46A9A9}" type="sibTrans" cxnId="{5FD53FD0-8B03-4DA7-87F0-A8832E4FE2FB}">
      <dgm:prSet/>
      <dgm:spPr/>
      <dgm:t>
        <a:bodyPr/>
        <a:lstStyle/>
        <a:p>
          <a:endParaRPr lang="zh-TW" altLang="en-US"/>
        </a:p>
      </dgm:t>
    </dgm:pt>
    <dgm:pt modelId="{AD0701F2-C00B-49C7-B4CC-AECA96F1D693}">
      <dgm:prSet phldrT="[文字]"/>
      <dgm:spPr/>
      <dgm:t>
        <a:bodyPr/>
        <a:lstStyle/>
        <a:p>
          <a:r>
            <a:rPr lang="zh-TW" altLang="en-US" dirty="0" smtClean="0"/>
            <a:t>叢林吼吼樹屋</a:t>
          </a:r>
          <a:br>
            <a:rPr lang="zh-TW" altLang="en-US" dirty="0" smtClean="0"/>
          </a:br>
          <a:endParaRPr lang="zh-TW" altLang="en-US" dirty="0"/>
        </a:p>
      </dgm:t>
    </dgm:pt>
    <dgm:pt modelId="{B7563E3C-6D3C-4F91-95AC-37C4920C3F5D}" type="parTrans" cxnId="{D34C421D-CB86-444E-90D6-97567A6FC70D}">
      <dgm:prSet/>
      <dgm:spPr/>
      <dgm:t>
        <a:bodyPr/>
        <a:lstStyle/>
        <a:p>
          <a:endParaRPr lang="zh-TW" altLang="en-US"/>
        </a:p>
      </dgm:t>
    </dgm:pt>
    <dgm:pt modelId="{A87DC9DB-0EFD-4388-B155-5D80B738F89A}" type="sibTrans" cxnId="{D34C421D-CB86-444E-90D6-97567A6FC70D}">
      <dgm:prSet/>
      <dgm:spPr/>
      <dgm:t>
        <a:bodyPr/>
        <a:lstStyle/>
        <a:p>
          <a:endParaRPr lang="zh-TW" altLang="en-US"/>
        </a:p>
      </dgm:t>
    </dgm:pt>
    <dgm:pt modelId="{188AEEC8-C04D-48ED-8183-4A9B7A91CE7B}">
      <dgm:prSet/>
      <dgm:spPr/>
      <dgm:t>
        <a:bodyPr/>
        <a:lstStyle/>
        <a:p>
          <a:r>
            <a:rPr lang="zh-TW" altLang="en-US" dirty="0" smtClean="0"/>
            <a:t>幸福碰碰車</a:t>
          </a:r>
          <a:br>
            <a:rPr lang="zh-TW" altLang="en-US" dirty="0" smtClean="0"/>
          </a:br>
          <a:endParaRPr lang="zh-TW" altLang="en-US" dirty="0"/>
        </a:p>
      </dgm:t>
    </dgm:pt>
    <dgm:pt modelId="{A711836A-DAE7-4BC8-A395-D39A8DDDD44C}" type="parTrans" cxnId="{175B4F17-BDDD-4A09-85D0-B629D2A40D38}">
      <dgm:prSet/>
      <dgm:spPr/>
      <dgm:t>
        <a:bodyPr/>
        <a:lstStyle/>
        <a:p>
          <a:endParaRPr lang="zh-TW" altLang="en-US"/>
        </a:p>
      </dgm:t>
    </dgm:pt>
    <dgm:pt modelId="{9ACA9DD2-EFD9-418E-816F-53493F5656A1}" type="sibTrans" cxnId="{175B4F17-BDDD-4A09-85D0-B629D2A40D38}">
      <dgm:prSet/>
      <dgm:spPr/>
      <dgm:t>
        <a:bodyPr/>
        <a:lstStyle/>
        <a:p>
          <a:endParaRPr lang="zh-TW" altLang="en-US"/>
        </a:p>
      </dgm:t>
    </dgm:pt>
    <dgm:pt modelId="{549C7414-8342-4AEB-A9B4-BD2480BFFD5C}">
      <dgm:prSet/>
      <dgm:spPr/>
      <dgm:t>
        <a:bodyPr/>
        <a:lstStyle/>
        <a:p>
          <a:r>
            <a:rPr lang="zh-TW" altLang="en-US" dirty="0" smtClean="0"/>
            <a:t>宇宙迴旋</a:t>
          </a:r>
          <a:br>
            <a:rPr lang="zh-TW" altLang="en-US" dirty="0" smtClean="0"/>
          </a:br>
          <a:endParaRPr lang="zh-TW" altLang="en-US" dirty="0"/>
        </a:p>
      </dgm:t>
    </dgm:pt>
    <dgm:pt modelId="{F01FC761-22EF-4361-AE0D-B86BF38DF3FA}" type="parTrans" cxnId="{B35BA85A-B9AE-4E75-9CD7-D4ACD9DB0AB0}">
      <dgm:prSet/>
      <dgm:spPr/>
      <dgm:t>
        <a:bodyPr/>
        <a:lstStyle/>
        <a:p>
          <a:endParaRPr lang="zh-TW" altLang="en-US"/>
        </a:p>
      </dgm:t>
    </dgm:pt>
    <dgm:pt modelId="{DC684F52-5855-4AE8-BFE5-0066D642D0A2}" type="sibTrans" cxnId="{B35BA85A-B9AE-4E75-9CD7-D4ACD9DB0AB0}">
      <dgm:prSet/>
      <dgm:spPr/>
      <dgm:t>
        <a:bodyPr/>
        <a:lstStyle/>
        <a:p>
          <a:endParaRPr lang="zh-TW" altLang="en-US"/>
        </a:p>
      </dgm:t>
    </dgm:pt>
    <dgm:pt modelId="{3A1DD507-7465-41B6-BD38-E60955682936}" type="pres">
      <dgm:prSet presAssocID="{72212839-E443-4302-8338-2C6684DDFC9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AD6F687-07C2-4182-A6C9-BD8A366B0973}" type="pres">
      <dgm:prSet presAssocID="{99CBFA7D-41A3-4269-8566-58F951B7379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D093B91-44FB-4631-A6AD-8064CC914DCA}" type="pres">
      <dgm:prSet presAssocID="{2CDEDE80-D2A8-4B1D-9D71-9F1E58093295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E56DF919-B47B-493B-A3BF-CB03A32F8C59}" type="pres">
      <dgm:prSet presAssocID="{2CDEDE80-D2A8-4B1D-9D71-9F1E58093295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EB3CFC4D-223B-4D2F-B2DD-E1FDBF6110AF}" type="pres">
      <dgm:prSet presAssocID="{56749EAA-9C60-4F74-AACA-B63341FCC59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6816B1-9122-4C42-B73A-35DFA3C51800}" type="pres">
      <dgm:prSet presAssocID="{07260094-35AE-448C-B0C0-24D40C46A9A9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EB08021C-FDF3-4066-BFA2-4D70180BB96F}" type="pres">
      <dgm:prSet presAssocID="{07260094-35AE-448C-B0C0-24D40C46A9A9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27752401-3A46-47F9-B110-D84851F07005}" type="pres">
      <dgm:prSet presAssocID="{AD0701F2-C00B-49C7-B4CC-AECA96F1D69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CE93F8-0E2F-4E82-A4D5-27AD2952AE4A}" type="pres">
      <dgm:prSet presAssocID="{A87DC9DB-0EFD-4388-B155-5D80B738F89A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55AA9952-87E0-4DBD-B13C-EA4C1D7EBB0B}" type="pres">
      <dgm:prSet presAssocID="{A87DC9DB-0EFD-4388-B155-5D80B738F89A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DB23FF71-2067-4295-9DD7-1B85178A984C}" type="pres">
      <dgm:prSet presAssocID="{188AEEC8-C04D-48ED-8183-4A9B7A91CE7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FC99AF7-A99A-401F-87DD-D1159C5D5680}" type="pres">
      <dgm:prSet presAssocID="{9ACA9DD2-EFD9-418E-816F-53493F5656A1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F9FDA7AF-BB22-4315-AADF-576F4B9918DB}" type="pres">
      <dgm:prSet presAssocID="{9ACA9DD2-EFD9-418E-816F-53493F5656A1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1BAFB42F-F5BF-4505-82EE-43A186179FDE}" type="pres">
      <dgm:prSet presAssocID="{549C7414-8342-4AEB-A9B4-BD2480BFFD5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77EA4D1-14BC-440F-A109-17EA17A9F827}" type="presOf" srcId="{AD0701F2-C00B-49C7-B4CC-AECA96F1D693}" destId="{27752401-3A46-47F9-B110-D84851F07005}" srcOrd="0" destOrd="0" presId="urn:microsoft.com/office/officeart/2005/8/layout/process1"/>
    <dgm:cxn modelId="{BDB28541-5C74-4E3C-AB8C-E1B40001683C}" type="presOf" srcId="{A87DC9DB-0EFD-4388-B155-5D80B738F89A}" destId="{7DCE93F8-0E2F-4E82-A4D5-27AD2952AE4A}" srcOrd="0" destOrd="0" presId="urn:microsoft.com/office/officeart/2005/8/layout/process1"/>
    <dgm:cxn modelId="{5FD53FD0-8B03-4DA7-87F0-A8832E4FE2FB}" srcId="{72212839-E443-4302-8338-2C6684DDFC9C}" destId="{56749EAA-9C60-4F74-AACA-B63341FCC59B}" srcOrd="1" destOrd="0" parTransId="{FE6E4DB7-6FD8-438A-95B3-E92EA2F1A9C4}" sibTransId="{07260094-35AE-448C-B0C0-24D40C46A9A9}"/>
    <dgm:cxn modelId="{3802AC1C-0158-4F89-9664-A382AE338EB1}" type="presOf" srcId="{07260094-35AE-448C-B0C0-24D40C46A9A9}" destId="{EB08021C-FDF3-4066-BFA2-4D70180BB96F}" srcOrd="1" destOrd="0" presId="urn:microsoft.com/office/officeart/2005/8/layout/process1"/>
    <dgm:cxn modelId="{B35BA85A-B9AE-4E75-9CD7-D4ACD9DB0AB0}" srcId="{72212839-E443-4302-8338-2C6684DDFC9C}" destId="{549C7414-8342-4AEB-A9B4-BD2480BFFD5C}" srcOrd="4" destOrd="0" parTransId="{F01FC761-22EF-4361-AE0D-B86BF38DF3FA}" sibTransId="{DC684F52-5855-4AE8-BFE5-0066D642D0A2}"/>
    <dgm:cxn modelId="{6207F432-3524-4676-B28E-138DE7A5B8CD}" type="presOf" srcId="{9ACA9DD2-EFD9-418E-816F-53493F5656A1}" destId="{FFC99AF7-A99A-401F-87DD-D1159C5D5680}" srcOrd="0" destOrd="0" presId="urn:microsoft.com/office/officeart/2005/8/layout/process1"/>
    <dgm:cxn modelId="{D34C421D-CB86-444E-90D6-97567A6FC70D}" srcId="{72212839-E443-4302-8338-2C6684DDFC9C}" destId="{AD0701F2-C00B-49C7-B4CC-AECA96F1D693}" srcOrd="2" destOrd="0" parTransId="{B7563E3C-6D3C-4F91-95AC-37C4920C3F5D}" sibTransId="{A87DC9DB-0EFD-4388-B155-5D80B738F89A}"/>
    <dgm:cxn modelId="{3456D0E9-DE87-4192-B5C5-6463681BA8F0}" type="presOf" srcId="{9ACA9DD2-EFD9-418E-816F-53493F5656A1}" destId="{F9FDA7AF-BB22-4315-AADF-576F4B9918DB}" srcOrd="1" destOrd="0" presId="urn:microsoft.com/office/officeart/2005/8/layout/process1"/>
    <dgm:cxn modelId="{BCC901A7-BE15-4C81-A5F2-F071697EC62C}" type="presOf" srcId="{99CBFA7D-41A3-4269-8566-58F951B73799}" destId="{EAD6F687-07C2-4182-A6C9-BD8A366B0973}" srcOrd="0" destOrd="0" presId="urn:microsoft.com/office/officeart/2005/8/layout/process1"/>
    <dgm:cxn modelId="{445CB356-90D6-4378-832E-2EF8286FEA3C}" srcId="{72212839-E443-4302-8338-2C6684DDFC9C}" destId="{99CBFA7D-41A3-4269-8566-58F951B73799}" srcOrd="0" destOrd="0" parTransId="{9284B0BD-B90A-4E3C-B07C-FE2DA5A4B32E}" sibTransId="{2CDEDE80-D2A8-4B1D-9D71-9F1E58093295}"/>
    <dgm:cxn modelId="{8CAF7661-0300-4276-8BCB-B04683910B6A}" type="presOf" srcId="{07260094-35AE-448C-B0C0-24D40C46A9A9}" destId="{436816B1-9122-4C42-B73A-35DFA3C51800}" srcOrd="0" destOrd="0" presId="urn:microsoft.com/office/officeart/2005/8/layout/process1"/>
    <dgm:cxn modelId="{1BCDE79B-D0C3-4090-B28A-36D2A3CFE0F4}" type="presOf" srcId="{56749EAA-9C60-4F74-AACA-B63341FCC59B}" destId="{EB3CFC4D-223B-4D2F-B2DD-E1FDBF6110AF}" srcOrd="0" destOrd="0" presId="urn:microsoft.com/office/officeart/2005/8/layout/process1"/>
    <dgm:cxn modelId="{26E1A9A7-9643-465D-8EB5-986F9BDCADDE}" type="presOf" srcId="{72212839-E443-4302-8338-2C6684DDFC9C}" destId="{3A1DD507-7465-41B6-BD38-E60955682936}" srcOrd="0" destOrd="0" presId="urn:microsoft.com/office/officeart/2005/8/layout/process1"/>
    <dgm:cxn modelId="{197485CB-3C4F-4C99-8678-094A65C4DD64}" type="presOf" srcId="{549C7414-8342-4AEB-A9B4-BD2480BFFD5C}" destId="{1BAFB42F-F5BF-4505-82EE-43A186179FDE}" srcOrd="0" destOrd="0" presId="urn:microsoft.com/office/officeart/2005/8/layout/process1"/>
    <dgm:cxn modelId="{CBC3A779-2DEF-410B-9EA3-00FD104C4495}" type="presOf" srcId="{2CDEDE80-D2A8-4B1D-9D71-9F1E58093295}" destId="{6D093B91-44FB-4631-A6AD-8064CC914DCA}" srcOrd="0" destOrd="0" presId="urn:microsoft.com/office/officeart/2005/8/layout/process1"/>
    <dgm:cxn modelId="{175B4F17-BDDD-4A09-85D0-B629D2A40D38}" srcId="{72212839-E443-4302-8338-2C6684DDFC9C}" destId="{188AEEC8-C04D-48ED-8183-4A9B7A91CE7B}" srcOrd="3" destOrd="0" parTransId="{A711836A-DAE7-4BC8-A395-D39A8DDDD44C}" sibTransId="{9ACA9DD2-EFD9-418E-816F-53493F5656A1}"/>
    <dgm:cxn modelId="{79B6808E-A75D-4EB6-B003-582BBC2DC497}" type="presOf" srcId="{A87DC9DB-0EFD-4388-B155-5D80B738F89A}" destId="{55AA9952-87E0-4DBD-B13C-EA4C1D7EBB0B}" srcOrd="1" destOrd="0" presId="urn:microsoft.com/office/officeart/2005/8/layout/process1"/>
    <dgm:cxn modelId="{83D4804C-0ECF-4C65-B236-5848047A7FA0}" type="presOf" srcId="{2CDEDE80-D2A8-4B1D-9D71-9F1E58093295}" destId="{E56DF919-B47B-493B-A3BF-CB03A32F8C59}" srcOrd="1" destOrd="0" presId="urn:microsoft.com/office/officeart/2005/8/layout/process1"/>
    <dgm:cxn modelId="{2FE2207F-11D3-413B-BDE7-3B854116D635}" type="presOf" srcId="{188AEEC8-C04D-48ED-8183-4A9B7A91CE7B}" destId="{DB23FF71-2067-4295-9DD7-1B85178A984C}" srcOrd="0" destOrd="0" presId="urn:microsoft.com/office/officeart/2005/8/layout/process1"/>
    <dgm:cxn modelId="{0DB1D1B7-A3F6-40C0-BE9A-6D54BA3D6B8A}" type="presParOf" srcId="{3A1DD507-7465-41B6-BD38-E60955682936}" destId="{EAD6F687-07C2-4182-A6C9-BD8A366B0973}" srcOrd="0" destOrd="0" presId="urn:microsoft.com/office/officeart/2005/8/layout/process1"/>
    <dgm:cxn modelId="{2BAD5026-003A-4F49-90D7-D03468943DBC}" type="presParOf" srcId="{3A1DD507-7465-41B6-BD38-E60955682936}" destId="{6D093B91-44FB-4631-A6AD-8064CC914DCA}" srcOrd="1" destOrd="0" presId="urn:microsoft.com/office/officeart/2005/8/layout/process1"/>
    <dgm:cxn modelId="{B554313D-3B5F-4966-81E0-7C8AB6A14C33}" type="presParOf" srcId="{6D093B91-44FB-4631-A6AD-8064CC914DCA}" destId="{E56DF919-B47B-493B-A3BF-CB03A32F8C59}" srcOrd="0" destOrd="0" presId="urn:microsoft.com/office/officeart/2005/8/layout/process1"/>
    <dgm:cxn modelId="{33CAB4A5-D435-429A-9B50-0EA68428CF44}" type="presParOf" srcId="{3A1DD507-7465-41B6-BD38-E60955682936}" destId="{EB3CFC4D-223B-4D2F-B2DD-E1FDBF6110AF}" srcOrd="2" destOrd="0" presId="urn:microsoft.com/office/officeart/2005/8/layout/process1"/>
    <dgm:cxn modelId="{77C580D7-64D2-4C8F-A2BD-F813F3E29F3F}" type="presParOf" srcId="{3A1DD507-7465-41B6-BD38-E60955682936}" destId="{436816B1-9122-4C42-B73A-35DFA3C51800}" srcOrd="3" destOrd="0" presId="urn:microsoft.com/office/officeart/2005/8/layout/process1"/>
    <dgm:cxn modelId="{514FED90-D6B0-4ABC-B00D-2A64DDC7CAE1}" type="presParOf" srcId="{436816B1-9122-4C42-B73A-35DFA3C51800}" destId="{EB08021C-FDF3-4066-BFA2-4D70180BB96F}" srcOrd="0" destOrd="0" presId="urn:microsoft.com/office/officeart/2005/8/layout/process1"/>
    <dgm:cxn modelId="{43E82942-9D55-45B3-A031-3CFD6EE7B228}" type="presParOf" srcId="{3A1DD507-7465-41B6-BD38-E60955682936}" destId="{27752401-3A46-47F9-B110-D84851F07005}" srcOrd="4" destOrd="0" presId="urn:microsoft.com/office/officeart/2005/8/layout/process1"/>
    <dgm:cxn modelId="{5EE64AF7-CA5B-4A8B-B451-579A3D12F04D}" type="presParOf" srcId="{3A1DD507-7465-41B6-BD38-E60955682936}" destId="{7DCE93F8-0E2F-4E82-A4D5-27AD2952AE4A}" srcOrd="5" destOrd="0" presId="urn:microsoft.com/office/officeart/2005/8/layout/process1"/>
    <dgm:cxn modelId="{0A3BE7E0-C427-4D7F-A759-BA7C7FF4C52A}" type="presParOf" srcId="{7DCE93F8-0E2F-4E82-A4D5-27AD2952AE4A}" destId="{55AA9952-87E0-4DBD-B13C-EA4C1D7EBB0B}" srcOrd="0" destOrd="0" presId="urn:microsoft.com/office/officeart/2005/8/layout/process1"/>
    <dgm:cxn modelId="{1E76D22A-54B6-44D2-99FE-1F8EC4A7424F}" type="presParOf" srcId="{3A1DD507-7465-41B6-BD38-E60955682936}" destId="{DB23FF71-2067-4295-9DD7-1B85178A984C}" srcOrd="6" destOrd="0" presId="urn:microsoft.com/office/officeart/2005/8/layout/process1"/>
    <dgm:cxn modelId="{321223EF-10C5-4F08-B6D7-381EF3163B2F}" type="presParOf" srcId="{3A1DD507-7465-41B6-BD38-E60955682936}" destId="{FFC99AF7-A99A-401F-87DD-D1159C5D5680}" srcOrd="7" destOrd="0" presId="urn:microsoft.com/office/officeart/2005/8/layout/process1"/>
    <dgm:cxn modelId="{922C7BFB-1E98-45B6-A293-9BDC6D17F7B9}" type="presParOf" srcId="{FFC99AF7-A99A-401F-87DD-D1159C5D5680}" destId="{F9FDA7AF-BB22-4315-AADF-576F4B9918DB}" srcOrd="0" destOrd="0" presId="urn:microsoft.com/office/officeart/2005/8/layout/process1"/>
    <dgm:cxn modelId="{D89E792D-8156-4EE9-BD49-15F92E3EF82A}" type="presParOf" srcId="{3A1DD507-7465-41B6-BD38-E60955682936}" destId="{1BAFB42F-F5BF-4505-82EE-43A186179FDE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D6F687-07C2-4182-A6C9-BD8A366B0973}">
      <dsp:nvSpPr>
        <dsp:cNvPr id="0" name=""/>
        <dsp:cNvSpPr/>
      </dsp:nvSpPr>
      <dsp:spPr>
        <a:xfrm>
          <a:off x="5134" y="1698153"/>
          <a:ext cx="1591716" cy="95503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海洋總動員</a:t>
          </a:r>
          <a:endParaRPr lang="zh-TW" altLang="en-US" sz="1800" kern="1200" dirty="0"/>
        </a:p>
      </dsp:txBody>
      <dsp:txXfrm>
        <a:off x="33106" y="1726125"/>
        <a:ext cx="1535772" cy="899086"/>
      </dsp:txXfrm>
    </dsp:sp>
    <dsp:sp modelId="{6D093B91-44FB-4631-A6AD-8064CC914DCA}">
      <dsp:nvSpPr>
        <dsp:cNvPr id="0" name=""/>
        <dsp:cNvSpPr/>
      </dsp:nvSpPr>
      <dsp:spPr>
        <a:xfrm>
          <a:off x="1756023" y="1978296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1756023" y="2057245"/>
        <a:ext cx="236210" cy="236847"/>
      </dsp:txXfrm>
    </dsp:sp>
    <dsp:sp modelId="{EB3CFC4D-223B-4D2F-B2DD-E1FDBF6110AF}">
      <dsp:nvSpPr>
        <dsp:cNvPr id="0" name=""/>
        <dsp:cNvSpPr/>
      </dsp:nvSpPr>
      <dsp:spPr>
        <a:xfrm>
          <a:off x="2233538" y="1698153"/>
          <a:ext cx="1591716" cy="955030"/>
        </a:xfrm>
        <a:prstGeom prst="roundRect">
          <a:avLst>
            <a:gd name="adj" fmla="val 1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smtClean="0"/>
            <a:t>尋寶船</a:t>
          </a:r>
          <a:endParaRPr lang="zh-TW" altLang="en-US" sz="1800" kern="1200" dirty="0"/>
        </a:p>
      </dsp:txBody>
      <dsp:txXfrm>
        <a:off x="2261510" y="1726125"/>
        <a:ext cx="1535772" cy="899086"/>
      </dsp:txXfrm>
    </dsp:sp>
    <dsp:sp modelId="{436816B1-9122-4C42-B73A-35DFA3C51800}">
      <dsp:nvSpPr>
        <dsp:cNvPr id="0" name=""/>
        <dsp:cNvSpPr/>
      </dsp:nvSpPr>
      <dsp:spPr>
        <a:xfrm>
          <a:off x="3984426" y="1978296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3984426" y="2057245"/>
        <a:ext cx="236210" cy="236847"/>
      </dsp:txXfrm>
    </dsp:sp>
    <dsp:sp modelId="{27752401-3A46-47F9-B110-D84851F07005}">
      <dsp:nvSpPr>
        <dsp:cNvPr id="0" name=""/>
        <dsp:cNvSpPr/>
      </dsp:nvSpPr>
      <dsp:spPr>
        <a:xfrm>
          <a:off x="4461941" y="1698153"/>
          <a:ext cx="1591716" cy="955030"/>
        </a:xfrm>
        <a:prstGeom prst="roundRect">
          <a:avLst>
            <a:gd name="adj" fmla="val 1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叢林吼吼樹屋</a:t>
          </a:r>
          <a:br>
            <a:rPr lang="zh-TW" altLang="en-US" sz="1800" kern="1200" dirty="0" smtClean="0"/>
          </a:br>
          <a:endParaRPr lang="zh-TW" altLang="en-US" sz="1800" kern="1200" dirty="0"/>
        </a:p>
      </dsp:txBody>
      <dsp:txXfrm>
        <a:off x="4489913" y="1726125"/>
        <a:ext cx="1535772" cy="899086"/>
      </dsp:txXfrm>
    </dsp:sp>
    <dsp:sp modelId="{7DCE93F8-0E2F-4E82-A4D5-27AD2952AE4A}">
      <dsp:nvSpPr>
        <dsp:cNvPr id="0" name=""/>
        <dsp:cNvSpPr/>
      </dsp:nvSpPr>
      <dsp:spPr>
        <a:xfrm>
          <a:off x="6212830" y="1978296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6212830" y="2057245"/>
        <a:ext cx="236210" cy="236847"/>
      </dsp:txXfrm>
    </dsp:sp>
    <dsp:sp modelId="{DB23FF71-2067-4295-9DD7-1B85178A984C}">
      <dsp:nvSpPr>
        <dsp:cNvPr id="0" name=""/>
        <dsp:cNvSpPr/>
      </dsp:nvSpPr>
      <dsp:spPr>
        <a:xfrm>
          <a:off x="6690345" y="1698153"/>
          <a:ext cx="1591716" cy="955030"/>
        </a:xfrm>
        <a:prstGeom prst="roundRect">
          <a:avLst>
            <a:gd name="adj" fmla="val 1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幸福碰碰車</a:t>
          </a:r>
          <a:br>
            <a:rPr lang="zh-TW" altLang="en-US" sz="1800" kern="1200" dirty="0" smtClean="0"/>
          </a:br>
          <a:endParaRPr lang="zh-TW" altLang="en-US" sz="1800" kern="1200" dirty="0"/>
        </a:p>
      </dsp:txBody>
      <dsp:txXfrm>
        <a:off x="6718317" y="1726125"/>
        <a:ext cx="1535772" cy="899086"/>
      </dsp:txXfrm>
    </dsp:sp>
    <dsp:sp modelId="{FFC99AF7-A99A-401F-87DD-D1159C5D5680}">
      <dsp:nvSpPr>
        <dsp:cNvPr id="0" name=""/>
        <dsp:cNvSpPr/>
      </dsp:nvSpPr>
      <dsp:spPr>
        <a:xfrm>
          <a:off x="8441233" y="1978296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/>
        </a:p>
      </dsp:txBody>
      <dsp:txXfrm>
        <a:off x="8441233" y="2057245"/>
        <a:ext cx="236210" cy="236847"/>
      </dsp:txXfrm>
    </dsp:sp>
    <dsp:sp modelId="{1BAFB42F-F5BF-4505-82EE-43A186179FDE}">
      <dsp:nvSpPr>
        <dsp:cNvPr id="0" name=""/>
        <dsp:cNvSpPr/>
      </dsp:nvSpPr>
      <dsp:spPr>
        <a:xfrm>
          <a:off x="8918748" y="1698153"/>
          <a:ext cx="1591716" cy="955030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宇宙迴旋</a:t>
          </a:r>
          <a:br>
            <a:rPr lang="zh-TW" altLang="en-US" sz="1800" kern="1200" dirty="0" smtClean="0"/>
          </a:br>
          <a:endParaRPr lang="zh-TW" altLang="en-US" sz="1800" kern="1200" dirty="0"/>
        </a:p>
      </dsp:txBody>
      <dsp:txXfrm>
        <a:off x="8946720" y="1726125"/>
        <a:ext cx="1535772" cy="899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DF8F5-675A-4F71-B7ED-1564B4B3FEC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13AB82-3C82-45ED-9D75-B206B0F30A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1587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60680-DD6C-45D9-ACC1-2AAF04831D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D5B1-87C2-4036-B2C5-BEEE977830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1740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60680-DD6C-45D9-ACC1-2AAF04831D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D5B1-87C2-4036-B2C5-BEEE977830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1756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60680-DD6C-45D9-ACC1-2AAF04831D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D5B1-87C2-4036-B2C5-BEEE977830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3389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60680-DD6C-45D9-ACC1-2AAF04831D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D5B1-87C2-4036-B2C5-BEEE977830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9569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60680-DD6C-45D9-ACC1-2AAF04831D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D5B1-87C2-4036-B2C5-BEEE977830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990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60680-DD6C-45D9-ACC1-2AAF04831D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D5B1-87C2-4036-B2C5-BEEE977830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4770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60680-DD6C-45D9-ACC1-2AAF04831D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D5B1-87C2-4036-B2C5-BEEE977830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1645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60680-DD6C-45D9-ACC1-2AAF04831D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D5B1-87C2-4036-B2C5-BEEE977830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727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60680-DD6C-45D9-ACC1-2AAF04831D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D5B1-87C2-4036-B2C5-BEEE977830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6945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60680-DD6C-45D9-ACC1-2AAF04831D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D5B1-87C2-4036-B2C5-BEEE977830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6382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60680-DD6C-45D9-ACC1-2AAF04831D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D5B1-87C2-4036-B2C5-BEEE977830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6125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60680-DD6C-45D9-ACC1-2AAF04831D42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4D5B1-87C2-4036-B2C5-BEEE977830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6283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37065" y="710883"/>
            <a:ext cx="9144000" cy="2387600"/>
          </a:xfrm>
        </p:spPr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副標題 2"/>
              <p:cNvSpPr>
                <a:spLocks noGrp="1"/>
              </p:cNvSpPr>
              <p:nvPr>
                <p:ph type="subTitle"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96112C45-9E69-47DA-88A6-FB5BFE018C2E}" type="mathplaceholder">
                        <a:rPr lang="zh-TW" altLang="en-US" i="1" smtClean="0">
                          <a:latin typeface="Cambria Math" panose="02040503050406030204" pitchFamily="18" charset="0"/>
                        </a:rPr>
                        <a:t>在這裡鍵入方程式。</a:t>
                      </a:fl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副標題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blipFill>
                <a:blip r:embed="rId3"/>
                <a:stretch>
                  <a:fillRect t="-110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左大括弧 3"/>
          <p:cNvSpPr/>
          <p:nvPr/>
        </p:nvSpPr>
        <p:spPr>
          <a:xfrm>
            <a:off x="2808514" y="1358537"/>
            <a:ext cx="2286000" cy="333102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右大括弧 4"/>
          <p:cNvSpPr/>
          <p:nvPr/>
        </p:nvSpPr>
        <p:spPr>
          <a:xfrm>
            <a:off x="7850777" y="1122363"/>
            <a:ext cx="1031966" cy="372395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向右箭號 5"/>
          <p:cNvSpPr/>
          <p:nvPr/>
        </p:nvSpPr>
        <p:spPr>
          <a:xfrm>
            <a:off x="9117874" y="1122363"/>
            <a:ext cx="1110343" cy="8631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向右箭號 6"/>
          <p:cNvSpPr/>
          <p:nvPr/>
        </p:nvSpPr>
        <p:spPr>
          <a:xfrm>
            <a:off x="9117873" y="1985554"/>
            <a:ext cx="1110343" cy="8631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向右箭號 7"/>
          <p:cNvSpPr/>
          <p:nvPr/>
        </p:nvSpPr>
        <p:spPr>
          <a:xfrm>
            <a:off x="10228216" y="1122363"/>
            <a:ext cx="1110343" cy="8631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向右箭號 8"/>
          <p:cNvSpPr/>
          <p:nvPr/>
        </p:nvSpPr>
        <p:spPr>
          <a:xfrm>
            <a:off x="10228215" y="2007438"/>
            <a:ext cx="1110343" cy="8631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2675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標題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zh-TW" altLang="en-US" dirty="0" smtClean="0"/>
                  <a:t>行程</a:t>
                </a:r>
                <a14:m>
                  <m:oMath xmlns:m="http://schemas.openxmlformats.org/officeDocument/2006/math">
                    <a:fld id="{0A424333-567B-4F32-A13C-90F9DF9A9243}" type="mathplaceholder">
                      <a:rPr lang="zh-TW" altLang="en-US" i="1" smtClean="0">
                        <a:latin typeface="Cambria Math" panose="02040503050406030204" pitchFamily="18" charset="0"/>
                      </a:rPr>
                      <a:t>在這裡鍵入方程式。</a:t>
                    </a:fld>
                  </m:oMath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" name="標題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4512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573784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9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SHIFT </a:t>
            </a:r>
            <a:r>
              <a:rPr lang="en-US" altLang="zh-TW" dirty="0" err="1" smtClean="0"/>
              <a:t>shift</a:t>
            </a:r>
            <a:r>
              <a:rPr lang="en-US" altLang="zh-TW" dirty="0" smtClean="0"/>
              <a:t> </a:t>
            </a:r>
            <a:r>
              <a:rPr lang="zh-TW" altLang="en-US" dirty="0" smtClean="0"/>
              <a:t>電話</a:t>
            </a:r>
            <a:r>
              <a:rPr lang="en-US" altLang="zh-TW" dirty="0" smtClean="0"/>
              <a:t>:*********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1180623"/>
              </p:ext>
            </p:extLst>
          </p:nvPr>
        </p:nvGraphicFramePr>
        <p:xfrm>
          <a:off x="1047206" y="2624796"/>
          <a:ext cx="9324700" cy="3096737"/>
        </p:xfrm>
        <a:graphic>
          <a:graphicData uri="http://schemas.openxmlformats.org/drawingml/2006/table">
            <a:tbl>
              <a:tblPr/>
              <a:tblGrid>
                <a:gridCol w="1398705">
                  <a:extLst>
                    <a:ext uri="{9D8B030D-6E8A-4147-A177-3AD203B41FA5}">
                      <a16:colId xmlns:a16="http://schemas.microsoft.com/office/drawing/2014/main" val="1156245291"/>
                    </a:ext>
                  </a:extLst>
                </a:gridCol>
                <a:gridCol w="1398705">
                  <a:extLst>
                    <a:ext uri="{9D8B030D-6E8A-4147-A177-3AD203B41FA5}">
                      <a16:colId xmlns:a16="http://schemas.microsoft.com/office/drawing/2014/main" val="3437298056"/>
                    </a:ext>
                  </a:extLst>
                </a:gridCol>
                <a:gridCol w="1398705">
                  <a:extLst>
                    <a:ext uri="{9D8B030D-6E8A-4147-A177-3AD203B41FA5}">
                      <a16:colId xmlns:a16="http://schemas.microsoft.com/office/drawing/2014/main" val="1241272911"/>
                    </a:ext>
                  </a:extLst>
                </a:gridCol>
                <a:gridCol w="1398705">
                  <a:extLst>
                    <a:ext uri="{9D8B030D-6E8A-4147-A177-3AD203B41FA5}">
                      <a16:colId xmlns:a16="http://schemas.microsoft.com/office/drawing/2014/main" val="4161491928"/>
                    </a:ext>
                  </a:extLst>
                </a:gridCol>
                <a:gridCol w="1398705">
                  <a:extLst>
                    <a:ext uri="{9D8B030D-6E8A-4147-A177-3AD203B41FA5}">
                      <a16:colId xmlns:a16="http://schemas.microsoft.com/office/drawing/2014/main" val="235979900"/>
                    </a:ext>
                  </a:extLst>
                </a:gridCol>
                <a:gridCol w="1398705">
                  <a:extLst>
                    <a:ext uri="{9D8B030D-6E8A-4147-A177-3AD203B41FA5}">
                      <a16:colId xmlns:a16="http://schemas.microsoft.com/office/drawing/2014/main" val="509010383"/>
                    </a:ext>
                  </a:extLst>
                </a:gridCol>
                <a:gridCol w="932470">
                  <a:extLst>
                    <a:ext uri="{9D8B030D-6E8A-4147-A177-3AD203B41FA5}">
                      <a16:colId xmlns:a16="http://schemas.microsoft.com/office/drawing/2014/main" val="265702743"/>
                    </a:ext>
                  </a:extLst>
                </a:gridCol>
              </a:tblGrid>
              <a:tr h="58315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372747"/>
                  </a:ext>
                </a:extLst>
              </a:tr>
              <a:tr h="14478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82869"/>
                  </a:ext>
                </a:extLst>
              </a:tr>
              <a:tr h="1065760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89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29466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海洋總動員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58091" y="1825625"/>
            <a:ext cx="5181600" cy="4351338"/>
          </a:xfrm>
        </p:spPr>
        <p:txBody>
          <a:bodyPr/>
          <a:lstStyle/>
          <a:p>
            <a:r>
              <a:rPr lang="zh-TW" altLang="en-US" dirty="0"/>
              <a:t>以海洋生物為載具造型的音樂馬車，上方有多樣臺灣海域之海洋生物彩繪圖案，以增加小朋友的教育認識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⚡☁☁☁☁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🌞🌞🌞🌞☁</a:t>
            </a:r>
            <a:br>
              <a:rPr lang="zh-TW" altLang="en-US" dirty="0"/>
            </a:br>
            <a:r>
              <a:rPr lang="zh-TW" altLang="en-US" dirty="0"/>
              <a:t>戀愛指數​</a:t>
            </a:r>
            <a:br>
              <a:rPr lang="zh-TW" altLang="en-US" dirty="0"/>
            </a:br>
            <a:r>
              <a:rPr lang="zh-TW" altLang="en-US" dirty="0"/>
              <a:t>💗💗♡♡♡</a:t>
            </a:r>
          </a:p>
        </p:txBody>
      </p:sp>
      <p:pic>
        <p:nvPicPr>
          <p:cNvPr id="2050" name="Picture 2" descr="海洋總動員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96" y="3517174"/>
            <a:ext cx="28575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0935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銀河號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825625"/>
            <a:ext cx="5181600" cy="4351338"/>
          </a:xfrm>
        </p:spPr>
        <p:txBody>
          <a:bodyPr/>
          <a:lstStyle/>
          <a:p>
            <a:r>
              <a:rPr lang="zh-TW" altLang="en-US" dirty="0"/>
              <a:t>環繞園區的單軌列車，行程中可一覽園區美景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⚡⚡☁☁☁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🌞🌞🌞🌞🌞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💗💗💗💗♡</a:t>
            </a:r>
          </a:p>
        </p:txBody>
      </p:sp>
      <p:pic>
        <p:nvPicPr>
          <p:cNvPr id="3074" name="Picture 2" descr="銀河號(單軌列車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769" y="3229791"/>
            <a:ext cx="28575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1156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資料來源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https://www.tcap.taipei/cp.aspx?n=57F1A46B66881160&amp;s=40099B55372ED816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14377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81554" y="2396082"/>
            <a:ext cx="6392332" cy="359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465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46366" y="2124347"/>
            <a:ext cx="7363097" cy="4141742"/>
          </a:xfrm>
          <a:prstGeom prst="rect">
            <a:avLst/>
          </a:prstGeom>
          <a:solidFill>
            <a:srgbClr val="000000"/>
          </a:solidFill>
          <a:ln w="177800" cap="flat">
            <a:solidFill>
              <a:srgbClr val="0D0D0D"/>
            </a:solidFill>
            <a:miter lim="800000"/>
          </a:ln>
          <a:effectLst>
            <a:outerShdw blurRad="190500" dist="215900" dir="3000000" algn="tr" rotWithShape="0">
              <a:srgbClr val="000000">
                <a:alpha val="20000"/>
              </a:srgbClr>
            </a:outerShdw>
          </a:effectLst>
          <a:scene3d>
            <a:camera prst="perspectiveContrastingLeftFacing" fov="3300000">
              <a:rot lat="0" lon="1200000" rev="0"/>
            </a:camera>
            <a:lightRig rig="balanced" dir="t">
              <a:rot lat="0" lon="0" rev="4200000"/>
            </a:lightRig>
          </a:scene3d>
          <a:sp3d extrusionH="635000" prstMaterial="metal">
            <a:bevelT w="190500" h="12700" prst="slope"/>
            <a:extrusionClr>
              <a:srgbClr val="010000"/>
            </a:extrusionClr>
            <a:contourClr>
              <a:srgbClr val="000000"/>
            </a:contourClr>
          </a:sp3d>
        </p:spPr>
      </p:pic>
    </p:spTree>
    <p:extLst>
      <p:ext uri="{BB962C8B-B14F-4D97-AF65-F5344CB8AC3E}">
        <p14:creationId xmlns:p14="http://schemas.microsoft.com/office/powerpoint/2010/main" val="2173846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223</Words>
  <Application>Microsoft Office PowerPoint</Application>
  <PresentationFormat>寬螢幕</PresentationFormat>
  <Paragraphs>32</Paragraphs>
  <Slides>8</Slides>
  <Notes>0</Notes>
  <HiddenSlides>0</HiddenSlides>
  <MMClips>2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新細明體</vt:lpstr>
      <vt:lpstr>Arial</vt:lpstr>
      <vt:lpstr>Calibri</vt:lpstr>
      <vt:lpstr>Calibri Light</vt:lpstr>
      <vt:lpstr>Cambria Math</vt:lpstr>
      <vt:lpstr>Office 佈景主題</vt:lpstr>
      <vt:lpstr>兒童新樂園</vt:lpstr>
      <vt:lpstr>行程"在這裡鍵入方程式。"</vt:lpstr>
      <vt:lpstr>SHIFT shift 電話:*********</vt:lpstr>
      <vt:lpstr>海洋總動員</vt:lpstr>
      <vt:lpstr>銀河號</vt:lpstr>
      <vt:lpstr>資料來源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兒ㄊ</dc:title>
  <dc:creator>Windows 使用者</dc:creator>
  <cp:lastModifiedBy>Windows 使用者</cp:lastModifiedBy>
  <cp:revision>10</cp:revision>
  <dcterms:created xsi:type="dcterms:W3CDTF">2022-01-03T02:45:48Z</dcterms:created>
  <dcterms:modified xsi:type="dcterms:W3CDTF">2022-01-18T01:05:51Z</dcterms:modified>
</cp:coreProperties>
</file>