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C97986-FEB4-4EFF-9CB0-72A1E052F5AE}" type="doc">
      <dgm:prSet loTypeId="urn:microsoft.com/office/officeart/2009/3/layout/DescendingProcess" loCatId="process" qsTypeId="urn:microsoft.com/office/officeart/2009/2/quickstyle/3d8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9C75AA9-07D5-43B0-8AD8-5780654D334F}">
      <dgm:prSet phldrT="[文字]"/>
      <dgm:spPr/>
      <dgm:t>
        <a:bodyPr/>
        <a:lstStyle/>
        <a:p>
          <a:r>
            <a:rPr lang="en-US" altLang="zh-TW" dirty="0" smtClean="0"/>
            <a:t>8:00</a:t>
          </a:r>
          <a:r>
            <a:rPr lang="zh-TW" altLang="en-US" dirty="0" smtClean="0"/>
            <a:t>起床</a:t>
          </a:r>
          <a:endParaRPr lang="zh-TW" altLang="en-US" dirty="0"/>
        </a:p>
      </dgm:t>
    </dgm:pt>
    <dgm:pt modelId="{33566A25-89C8-4AF4-BB33-AD1320F19438}" type="parTrans" cxnId="{5E708E4B-4363-4D60-A682-672930B1593E}">
      <dgm:prSet/>
      <dgm:spPr/>
      <dgm:t>
        <a:bodyPr/>
        <a:lstStyle/>
        <a:p>
          <a:endParaRPr lang="zh-TW" altLang="en-US"/>
        </a:p>
      </dgm:t>
    </dgm:pt>
    <dgm:pt modelId="{763D15C1-B782-431D-95EF-8838436DD6EF}" type="sibTrans" cxnId="{5E708E4B-4363-4D60-A682-672930B1593E}">
      <dgm:prSet/>
      <dgm:spPr/>
      <dgm:t>
        <a:bodyPr/>
        <a:lstStyle/>
        <a:p>
          <a:endParaRPr lang="zh-TW" altLang="en-US"/>
        </a:p>
      </dgm:t>
    </dgm:pt>
    <dgm:pt modelId="{17D0E942-5D09-40C2-94B8-9E43C742A64E}">
      <dgm:prSet phldrT="[文字]"/>
      <dgm:spPr/>
      <dgm:t>
        <a:bodyPr/>
        <a:lstStyle/>
        <a:p>
          <a:r>
            <a:rPr lang="zh-TW" altLang="en-US" dirty="0" smtClean="0"/>
            <a:t>森林吼吼屋</a:t>
          </a:r>
          <a:endParaRPr lang="zh-TW" altLang="en-US" dirty="0"/>
        </a:p>
      </dgm:t>
    </dgm:pt>
    <dgm:pt modelId="{D7B2C38E-48AC-45D4-BCDD-2AC176ADA470}" type="parTrans" cxnId="{98341BD4-CF3F-4DB5-8FA5-CD54A048EB4D}">
      <dgm:prSet/>
      <dgm:spPr/>
      <dgm:t>
        <a:bodyPr/>
        <a:lstStyle/>
        <a:p>
          <a:endParaRPr lang="zh-TW" altLang="en-US"/>
        </a:p>
      </dgm:t>
    </dgm:pt>
    <dgm:pt modelId="{A9EA37FB-25FE-46D2-BF0E-86F5CA0808D7}" type="sibTrans" cxnId="{98341BD4-CF3F-4DB5-8FA5-CD54A048EB4D}">
      <dgm:prSet/>
      <dgm:spPr/>
      <dgm:t>
        <a:bodyPr/>
        <a:lstStyle/>
        <a:p>
          <a:endParaRPr lang="zh-TW" altLang="en-US"/>
        </a:p>
      </dgm:t>
    </dgm:pt>
    <dgm:pt modelId="{561C2D1B-47EB-4108-92D7-4E87C098903B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D9CB6E1A-341D-45F3-98B5-0CAC9B283251}" type="parTrans" cxnId="{79847A2D-AE3A-4ED9-91BF-336C5EC17A65}">
      <dgm:prSet/>
      <dgm:spPr/>
      <dgm:t>
        <a:bodyPr/>
        <a:lstStyle/>
        <a:p>
          <a:endParaRPr lang="zh-TW" altLang="en-US"/>
        </a:p>
      </dgm:t>
    </dgm:pt>
    <dgm:pt modelId="{B577D895-1946-41C0-A4A4-D3375DF8F4DF}" type="sibTrans" cxnId="{79847A2D-AE3A-4ED9-91BF-336C5EC17A65}">
      <dgm:prSet/>
      <dgm:spPr/>
      <dgm:t>
        <a:bodyPr/>
        <a:lstStyle/>
        <a:p>
          <a:endParaRPr lang="zh-TW" altLang="en-US"/>
        </a:p>
      </dgm:t>
    </dgm:pt>
    <dgm:pt modelId="{BB794D98-D352-4572-9ED3-8E2BD84A14B2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D8BE598C-7472-439C-9F63-2DFE2DB95AE0}" type="parTrans" cxnId="{4382773C-7DC9-4B3B-9678-D78EAD66E225}">
      <dgm:prSet/>
      <dgm:spPr/>
      <dgm:t>
        <a:bodyPr/>
        <a:lstStyle/>
        <a:p>
          <a:endParaRPr lang="zh-TW" altLang="en-US"/>
        </a:p>
      </dgm:t>
    </dgm:pt>
    <dgm:pt modelId="{5F506248-4417-46B7-8C3B-8C049AEE7460}" type="sibTrans" cxnId="{4382773C-7DC9-4B3B-9678-D78EAD66E225}">
      <dgm:prSet/>
      <dgm:spPr/>
      <dgm:t>
        <a:bodyPr/>
        <a:lstStyle/>
        <a:p>
          <a:endParaRPr lang="zh-TW" altLang="en-US"/>
        </a:p>
      </dgm:t>
    </dgm:pt>
    <dgm:pt modelId="{2DAE1EF7-95CE-4708-BEA9-992982EB7679}">
      <dgm:prSet phldrT="[文字]"/>
      <dgm:spPr/>
      <dgm:t>
        <a:bodyPr/>
        <a:lstStyle/>
        <a:p>
          <a:r>
            <a:rPr lang="en-US" altLang="zh-TW" dirty="0" smtClean="0"/>
            <a:t>4:00</a:t>
          </a:r>
          <a:r>
            <a:rPr lang="zh-TW" altLang="en-US" dirty="0" smtClean="0"/>
            <a:t>回家</a:t>
          </a:r>
          <a:endParaRPr lang="zh-TW" altLang="en-US" dirty="0"/>
        </a:p>
      </dgm:t>
    </dgm:pt>
    <dgm:pt modelId="{F47ECB74-7334-4392-8C7A-9D955CE42CF8}" type="parTrans" cxnId="{F6929613-6DED-435F-A6A2-A8CA1D0220D8}">
      <dgm:prSet/>
      <dgm:spPr/>
      <dgm:t>
        <a:bodyPr/>
        <a:lstStyle/>
        <a:p>
          <a:endParaRPr lang="zh-TW" altLang="en-US"/>
        </a:p>
      </dgm:t>
    </dgm:pt>
    <dgm:pt modelId="{033993A0-C6F2-4947-8747-D6A7890608CC}" type="sibTrans" cxnId="{F6929613-6DED-435F-A6A2-A8CA1D0220D8}">
      <dgm:prSet/>
      <dgm:spPr/>
      <dgm:t>
        <a:bodyPr/>
        <a:lstStyle/>
        <a:p>
          <a:endParaRPr lang="zh-TW" altLang="en-US"/>
        </a:p>
      </dgm:t>
    </dgm:pt>
    <dgm:pt modelId="{34DE854F-E5B5-4339-9EF0-3B2352106258}" type="pres">
      <dgm:prSet presAssocID="{13C97986-FEB4-4EFF-9CB0-72A1E052F5AE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zh-TW" altLang="en-US"/>
        </a:p>
      </dgm:t>
    </dgm:pt>
    <dgm:pt modelId="{E4FC1D62-FD32-49AC-AF0A-2FFE0DCEA628}" type="pres">
      <dgm:prSet presAssocID="{13C97986-FEB4-4EFF-9CB0-72A1E052F5AE}" presName="arrowNode" presStyleLbl="node1" presStyleIdx="0" presStyleCnt="1"/>
      <dgm:spPr/>
    </dgm:pt>
    <dgm:pt modelId="{A38A678D-92A0-4408-B1AD-ED3571CC1232}" type="pres">
      <dgm:prSet presAssocID="{39C75AA9-07D5-43B0-8AD8-5780654D334F}" presName="txNode1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F5EAA1-B695-40C5-9085-00E5432C39C0}" type="pres">
      <dgm:prSet presAssocID="{17D0E942-5D09-40C2-94B8-9E43C742A64E}" presName="txNode2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AC52282-3524-4037-A880-52529A5C041E}" type="pres">
      <dgm:prSet presAssocID="{A9EA37FB-25FE-46D2-BF0E-86F5CA0808D7}" presName="dotNode2" presStyleCnt="0"/>
      <dgm:spPr/>
    </dgm:pt>
    <dgm:pt modelId="{461D603F-E2A7-4755-8666-9254C2A56EC7}" type="pres">
      <dgm:prSet presAssocID="{A9EA37FB-25FE-46D2-BF0E-86F5CA0808D7}" presName="dotRepeatNode" presStyleLbl="fgShp" presStyleIdx="0" presStyleCnt="3"/>
      <dgm:spPr/>
      <dgm:t>
        <a:bodyPr/>
        <a:lstStyle/>
        <a:p>
          <a:endParaRPr lang="zh-TW" altLang="en-US"/>
        </a:p>
      </dgm:t>
    </dgm:pt>
    <dgm:pt modelId="{CF351696-4855-4283-9982-EE6EAF6727DF}" type="pres">
      <dgm:prSet presAssocID="{561C2D1B-47EB-4108-92D7-4E87C098903B}" presName="txNode3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11E98B-D6E2-4835-9726-16967968E998}" type="pres">
      <dgm:prSet presAssocID="{B577D895-1946-41C0-A4A4-D3375DF8F4DF}" presName="dotNode3" presStyleCnt="0"/>
      <dgm:spPr/>
    </dgm:pt>
    <dgm:pt modelId="{9FBF9A28-AAF3-43DB-BE16-C735071269DD}" type="pres">
      <dgm:prSet presAssocID="{B577D895-1946-41C0-A4A4-D3375DF8F4DF}" presName="dotRepeatNode" presStyleLbl="fgShp" presStyleIdx="1" presStyleCnt="3"/>
      <dgm:spPr/>
      <dgm:t>
        <a:bodyPr/>
        <a:lstStyle/>
        <a:p>
          <a:endParaRPr lang="zh-TW" altLang="en-US"/>
        </a:p>
      </dgm:t>
    </dgm:pt>
    <dgm:pt modelId="{C1C8A77D-2E0D-46B6-A61E-EFDB6090746C}" type="pres">
      <dgm:prSet presAssocID="{BB794D98-D352-4572-9ED3-8E2BD84A14B2}" presName="txNode4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95BC84-CB67-4EA7-B5F3-E6373C4F0812}" type="pres">
      <dgm:prSet presAssocID="{5F506248-4417-46B7-8C3B-8C049AEE7460}" presName="dotNode4" presStyleCnt="0"/>
      <dgm:spPr/>
    </dgm:pt>
    <dgm:pt modelId="{BF68E86F-6562-4FCF-82D2-68E502D0D16E}" type="pres">
      <dgm:prSet presAssocID="{5F506248-4417-46B7-8C3B-8C049AEE7460}" presName="dotRepeatNode" presStyleLbl="fgShp" presStyleIdx="2" presStyleCnt="3"/>
      <dgm:spPr/>
      <dgm:t>
        <a:bodyPr/>
        <a:lstStyle/>
        <a:p>
          <a:endParaRPr lang="zh-TW" altLang="en-US"/>
        </a:p>
      </dgm:t>
    </dgm:pt>
    <dgm:pt modelId="{B17A101F-9410-4B8D-9BF4-AE7BAF3640A8}" type="pres">
      <dgm:prSet presAssocID="{2DAE1EF7-95CE-4708-BEA9-992982EB7679}" presName="txNode5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CF4F074-6F1C-49ED-A2F9-3F192332DD3D}" type="presOf" srcId="{39C75AA9-07D5-43B0-8AD8-5780654D334F}" destId="{A38A678D-92A0-4408-B1AD-ED3571CC1232}" srcOrd="0" destOrd="0" presId="urn:microsoft.com/office/officeart/2009/3/layout/DescendingProcess"/>
    <dgm:cxn modelId="{5E708E4B-4363-4D60-A682-672930B1593E}" srcId="{13C97986-FEB4-4EFF-9CB0-72A1E052F5AE}" destId="{39C75AA9-07D5-43B0-8AD8-5780654D334F}" srcOrd="0" destOrd="0" parTransId="{33566A25-89C8-4AF4-BB33-AD1320F19438}" sibTransId="{763D15C1-B782-431D-95EF-8838436DD6EF}"/>
    <dgm:cxn modelId="{477DD978-0EAA-4B91-87C0-95E36301EF87}" type="presOf" srcId="{13C97986-FEB4-4EFF-9CB0-72A1E052F5AE}" destId="{34DE854F-E5B5-4339-9EF0-3B2352106258}" srcOrd="0" destOrd="0" presId="urn:microsoft.com/office/officeart/2009/3/layout/DescendingProcess"/>
    <dgm:cxn modelId="{79847A2D-AE3A-4ED9-91BF-336C5EC17A65}" srcId="{13C97986-FEB4-4EFF-9CB0-72A1E052F5AE}" destId="{561C2D1B-47EB-4108-92D7-4E87C098903B}" srcOrd="2" destOrd="0" parTransId="{D9CB6E1A-341D-45F3-98B5-0CAC9B283251}" sibTransId="{B577D895-1946-41C0-A4A4-D3375DF8F4DF}"/>
    <dgm:cxn modelId="{98341BD4-CF3F-4DB5-8FA5-CD54A048EB4D}" srcId="{13C97986-FEB4-4EFF-9CB0-72A1E052F5AE}" destId="{17D0E942-5D09-40C2-94B8-9E43C742A64E}" srcOrd="1" destOrd="0" parTransId="{D7B2C38E-48AC-45D4-BCDD-2AC176ADA470}" sibTransId="{A9EA37FB-25FE-46D2-BF0E-86F5CA0808D7}"/>
    <dgm:cxn modelId="{F6929613-6DED-435F-A6A2-A8CA1D0220D8}" srcId="{13C97986-FEB4-4EFF-9CB0-72A1E052F5AE}" destId="{2DAE1EF7-95CE-4708-BEA9-992982EB7679}" srcOrd="4" destOrd="0" parTransId="{F47ECB74-7334-4392-8C7A-9D955CE42CF8}" sibTransId="{033993A0-C6F2-4947-8747-D6A7890608CC}"/>
    <dgm:cxn modelId="{9C281344-F985-447F-A626-5C38857FE325}" type="presOf" srcId="{B577D895-1946-41C0-A4A4-D3375DF8F4DF}" destId="{9FBF9A28-AAF3-43DB-BE16-C735071269DD}" srcOrd="0" destOrd="0" presId="urn:microsoft.com/office/officeart/2009/3/layout/DescendingProcess"/>
    <dgm:cxn modelId="{B5A9D83D-AE8C-487D-8DAA-B19750D7210A}" type="presOf" srcId="{BB794D98-D352-4572-9ED3-8E2BD84A14B2}" destId="{C1C8A77D-2E0D-46B6-A61E-EFDB6090746C}" srcOrd="0" destOrd="0" presId="urn:microsoft.com/office/officeart/2009/3/layout/DescendingProcess"/>
    <dgm:cxn modelId="{4382773C-7DC9-4B3B-9678-D78EAD66E225}" srcId="{13C97986-FEB4-4EFF-9CB0-72A1E052F5AE}" destId="{BB794D98-D352-4572-9ED3-8E2BD84A14B2}" srcOrd="3" destOrd="0" parTransId="{D8BE598C-7472-439C-9F63-2DFE2DB95AE0}" sibTransId="{5F506248-4417-46B7-8C3B-8C049AEE7460}"/>
    <dgm:cxn modelId="{2E075EA5-6B17-44BE-9A28-0CE744A45FA1}" type="presOf" srcId="{17D0E942-5D09-40C2-94B8-9E43C742A64E}" destId="{C7F5EAA1-B695-40C5-9085-00E5432C39C0}" srcOrd="0" destOrd="0" presId="urn:microsoft.com/office/officeart/2009/3/layout/DescendingProcess"/>
    <dgm:cxn modelId="{CC0F7AD0-6DC1-46C0-9817-9D99C22738E3}" type="presOf" srcId="{A9EA37FB-25FE-46D2-BF0E-86F5CA0808D7}" destId="{461D603F-E2A7-4755-8666-9254C2A56EC7}" srcOrd="0" destOrd="0" presId="urn:microsoft.com/office/officeart/2009/3/layout/DescendingProcess"/>
    <dgm:cxn modelId="{99B405C6-D843-4AB7-B314-8754244A4CA5}" type="presOf" srcId="{5F506248-4417-46B7-8C3B-8C049AEE7460}" destId="{BF68E86F-6562-4FCF-82D2-68E502D0D16E}" srcOrd="0" destOrd="0" presId="urn:microsoft.com/office/officeart/2009/3/layout/DescendingProcess"/>
    <dgm:cxn modelId="{02AEE36B-37B9-4C08-B2CD-28152605CCB5}" type="presOf" srcId="{561C2D1B-47EB-4108-92D7-4E87C098903B}" destId="{CF351696-4855-4283-9982-EE6EAF6727DF}" srcOrd="0" destOrd="0" presId="urn:microsoft.com/office/officeart/2009/3/layout/DescendingProcess"/>
    <dgm:cxn modelId="{2FB2E79F-B40F-4C04-8DFB-C7C044AA680B}" type="presOf" srcId="{2DAE1EF7-95CE-4708-BEA9-992982EB7679}" destId="{B17A101F-9410-4B8D-9BF4-AE7BAF3640A8}" srcOrd="0" destOrd="0" presId="urn:microsoft.com/office/officeart/2009/3/layout/DescendingProcess"/>
    <dgm:cxn modelId="{130743B1-76E5-409B-AE4D-AE07971A8A85}" type="presParOf" srcId="{34DE854F-E5B5-4339-9EF0-3B2352106258}" destId="{E4FC1D62-FD32-49AC-AF0A-2FFE0DCEA628}" srcOrd="0" destOrd="0" presId="urn:microsoft.com/office/officeart/2009/3/layout/DescendingProcess"/>
    <dgm:cxn modelId="{CDE05EFB-6149-4972-85A7-D4836AE83A8A}" type="presParOf" srcId="{34DE854F-E5B5-4339-9EF0-3B2352106258}" destId="{A38A678D-92A0-4408-B1AD-ED3571CC1232}" srcOrd="1" destOrd="0" presId="urn:microsoft.com/office/officeart/2009/3/layout/DescendingProcess"/>
    <dgm:cxn modelId="{61F7578A-BCF9-47E8-85F3-BFBB400FB7F5}" type="presParOf" srcId="{34DE854F-E5B5-4339-9EF0-3B2352106258}" destId="{C7F5EAA1-B695-40C5-9085-00E5432C39C0}" srcOrd="2" destOrd="0" presId="urn:microsoft.com/office/officeart/2009/3/layout/DescendingProcess"/>
    <dgm:cxn modelId="{90A95F9B-2C87-4CDE-8CFD-1316A11A3250}" type="presParOf" srcId="{34DE854F-E5B5-4339-9EF0-3B2352106258}" destId="{FAC52282-3524-4037-A880-52529A5C041E}" srcOrd="3" destOrd="0" presId="urn:microsoft.com/office/officeart/2009/3/layout/DescendingProcess"/>
    <dgm:cxn modelId="{F675CA1A-4701-42A7-B0F4-AA89F2968D7A}" type="presParOf" srcId="{FAC52282-3524-4037-A880-52529A5C041E}" destId="{461D603F-E2A7-4755-8666-9254C2A56EC7}" srcOrd="0" destOrd="0" presId="urn:microsoft.com/office/officeart/2009/3/layout/DescendingProcess"/>
    <dgm:cxn modelId="{833796A2-08E8-4ECC-B33B-07636E90AF1D}" type="presParOf" srcId="{34DE854F-E5B5-4339-9EF0-3B2352106258}" destId="{CF351696-4855-4283-9982-EE6EAF6727DF}" srcOrd="4" destOrd="0" presId="urn:microsoft.com/office/officeart/2009/3/layout/DescendingProcess"/>
    <dgm:cxn modelId="{8BF200CE-9945-4B67-9358-0BAFAF3A2FF8}" type="presParOf" srcId="{34DE854F-E5B5-4339-9EF0-3B2352106258}" destId="{3C11E98B-D6E2-4835-9726-16967968E998}" srcOrd="5" destOrd="0" presId="urn:microsoft.com/office/officeart/2009/3/layout/DescendingProcess"/>
    <dgm:cxn modelId="{DD28F749-2F56-4CE4-BDCF-204D49B015F7}" type="presParOf" srcId="{3C11E98B-D6E2-4835-9726-16967968E998}" destId="{9FBF9A28-AAF3-43DB-BE16-C735071269DD}" srcOrd="0" destOrd="0" presId="urn:microsoft.com/office/officeart/2009/3/layout/DescendingProcess"/>
    <dgm:cxn modelId="{E37E5B29-BEBB-4F6A-9896-73CEEDA08C3A}" type="presParOf" srcId="{34DE854F-E5B5-4339-9EF0-3B2352106258}" destId="{C1C8A77D-2E0D-46B6-A61E-EFDB6090746C}" srcOrd="6" destOrd="0" presId="urn:microsoft.com/office/officeart/2009/3/layout/DescendingProcess"/>
    <dgm:cxn modelId="{4AF8C84B-1EE4-427E-BEB5-037D0E3C61FB}" type="presParOf" srcId="{34DE854F-E5B5-4339-9EF0-3B2352106258}" destId="{7995BC84-CB67-4EA7-B5F3-E6373C4F0812}" srcOrd="7" destOrd="0" presId="urn:microsoft.com/office/officeart/2009/3/layout/DescendingProcess"/>
    <dgm:cxn modelId="{3D5C1C56-EF05-4AC9-AD85-A8E056D9F726}" type="presParOf" srcId="{7995BC84-CB67-4EA7-B5F3-E6373C4F0812}" destId="{BF68E86F-6562-4FCF-82D2-68E502D0D16E}" srcOrd="0" destOrd="0" presId="urn:microsoft.com/office/officeart/2009/3/layout/DescendingProcess"/>
    <dgm:cxn modelId="{22A7D1F1-0A19-485E-B0F0-05EED64D062A}" type="presParOf" srcId="{34DE854F-E5B5-4339-9EF0-3B2352106258}" destId="{B17A101F-9410-4B8D-9BF4-AE7BAF3640A8}" srcOrd="8" destOrd="0" presId="urn:microsoft.com/office/officeart/2009/3/layout/DescendingProcess"/>
  </dgm:cxnLst>
  <dgm:bg>
    <a:effectLst>
      <a:glow rad="228600">
        <a:schemeClr val="accent1">
          <a:satMod val="175000"/>
          <a:alpha val="40000"/>
        </a:schemeClr>
      </a:glo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C1D62-FD32-49AC-AF0A-2FFE0DCEA628}">
      <dsp:nvSpPr>
        <dsp:cNvPr id="0" name=""/>
        <dsp:cNvSpPr/>
      </dsp:nvSpPr>
      <dsp:spPr>
        <a:xfrm rot="4396374">
          <a:off x="3116377" y="865882"/>
          <a:ext cx="3756332" cy="2619573"/>
        </a:xfrm>
        <a:prstGeom prst="swooshArrow">
          <a:avLst>
            <a:gd name="adj1" fmla="val 16310"/>
            <a:gd name="adj2" fmla="val 313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61D603F-E2A7-4755-8666-9254C2A56EC7}">
      <dsp:nvSpPr>
        <dsp:cNvPr id="0" name=""/>
        <dsp:cNvSpPr/>
      </dsp:nvSpPr>
      <dsp:spPr>
        <a:xfrm>
          <a:off x="4523511" y="1207931"/>
          <a:ext cx="94859" cy="94859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FBF9A28-AAF3-43DB-BE16-C735071269DD}">
      <dsp:nvSpPr>
        <dsp:cNvPr id="0" name=""/>
        <dsp:cNvSpPr/>
      </dsp:nvSpPr>
      <dsp:spPr>
        <a:xfrm>
          <a:off x="5173035" y="1731832"/>
          <a:ext cx="94859" cy="94859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68E86F-6562-4FCF-82D2-68E502D0D16E}">
      <dsp:nvSpPr>
        <dsp:cNvPr id="0" name=""/>
        <dsp:cNvSpPr/>
      </dsp:nvSpPr>
      <dsp:spPr>
        <a:xfrm>
          <a:off x="5659820" y="2344500"/>
          <a:ext cx="94859" cy="94859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38A678D-92A0-4408-B1AD-ED3571CC1232}">
      <dsp:nvSpPr>
        <dsp:cNvPr id="0" name=""/>
        <dsp:cNvSpPr/>
      </dsp:nvSpPr>
      <dsp:spPr>
        <a:xfrm>
          <a:off x="2864564" y="0"/>
          <a:ext cx="1770994" cy="6962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b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400" kern="1200" dirty="0" smtClean="0"/>
            <a:t>8:00</a:t>
          </a:r>
          <a:r>
            <a:rPr lang="zh-TW" altLang="en-US" sz="3400" kern="1200" dirty="0" smtClean="0"/>
            <a:t>起床</a:t>
          </a:r>
          <a:endParaRPr lang="zh-TW" altLang="en-US" sz="3400" kern="1200" dirty="0"/>
        </a:p>
      </dsp:txBody>
      <dsp:txXfrm>
        <a:off x="2864564" y="0"/>
        <a:ext cx="1770994" cy="696214"/>
      </dsp:txXfrm>
    </dsp:sp>
    <dsp:sp modelId="{C7F5EAA1-B695-40C5-9085-00E5432C39C0}">
      <dsp:nvSpPr>
        <dsp:cNvPr id="0" name=""/>
        <dsp:cNvSpPr/>
      </dsp:nvSpPr>
      <dsp:spPr>
        <a:xfrm>
          <a:off x="5066341" y="907253"/>
          <a:ext cx="2584694" cy="6962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/>
            <a:t>森林吼吼屋</a:t>
          </a:r>
          <a:endParaRPr lang="zh-TW" altLang="en-US" sz="3400" kern="1200" dirty="0"/>
        </a:p>
      </dsp:txBody>
      <dsp:txXfrm>
        <a:off x="5066341" y="907253"/>
        <a:ext cx="2584694" cy="696214"/>
      </dsp:txXfrm>
    </dsp:sp>
    <dsp:sp modelId="{CF351696-4855-4283-9982-EE6EAF6727DF}">
      <dsp:nvSpPr>
        <dsp:cNvPr id="0" name=""/>
        <dsp:cNvSpPr/>
      </dsp:nvSpPr>
      <dsp:spPr>
        <a:xfrm>
          <a:off x="2864564" y="1431155"/>
          <a:ext cx="2058182" cy="6962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/>
            <a:t>尋寶船</a:t>
          </a:r>
          <a:endParaRPr lang="zh-TW" altLang="en-US" sz="3400" kern="1200" dirty="0"/>
        </a:p>
      </dsp:txBody>
      <dsp:txXfrm>
        <a:off x="2864564" y="1431155"/>
        <a:ext cx="2058182" cy="696214"/>
      </dsp:txXfrm>
    </dsp:sp>
    <dsp:sp modelId="{C1C8A77D-2E0D-46B6-A61E-EFDB6090746C}">
      <dsp:nvSpPr>
        <dsp:cNvPr id="0" name=""/>
        <dsp:cNvSpPr/>
      </dsp:nvSpPr>
      <dsp:spPr>
        <a:xfrm>
          <a:off x="6071500" y="2043823"/>
          <a:ext cx="1579535" cy="6962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/>
            <a:t>小飛龍</a:t>
          </a:r>
          <a:endParaRPr lang="zh-TW" altLang="en-US" sz="3400" kern="1200" dirty="0"/>
        </a:p>
      </dsp:txBody>
      <dsp:txXfrm>
        <a:off x="6071500" y="2043823"/>
        <a:ext cx="1579535" cy="696214"/>
      </dsp:txXfrm>
    </dsp:sp>
    <dsp:sp modelId="{B17A101F-9410-4B8D-9BF4-AE7BAF3640A8}">
      <dsp:nvSpPr>
        <dsp:cNvPr id="0" name=""/>
        <dsp:cNvSpPr/>
      </dsp:nvSpPr>
      <dsp:spPr>
        <a:xfrm>
          <a:off x="5257800" y="3655123"/>
          <a:ext cx="2393235" cy="6962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t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400" kern="1200" dirty="0" smtClean="0"/>
            <a:t>4:00</a:t>
          </a:r>
          <a:r>
            <a:rPr lang="zh-TW" altLang="en-US" sz="3400" kern="1200" dirty="0" smtClean="0"/>
            <a:t>回家</a:t>
          </a:r>
          <a:endParaRPr lang="zh-TW" altLang="en-US" sz="3400" kern="1200" dirty="0"/>
        </a:p>
      </dsp:txBody>
      <dsp:txXfrm>
        <a:off x="5257800" y="3655123"/>
        <a:ext cx="2393235" cy="6962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D5561-BF3B-4A05-B89B-943F8610341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DA60F-F678-4967-AA17-52B0F9A35B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8228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D5561-BF3B-4A05-B89B-943F8610341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DA60F-F678-4967-AA17-52B0F9A35B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7585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D5561-BF3B-4A05-B89B-943F8610341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DA60F-F678-4967-AA17-52B0F9A35B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6299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D5561-BF3B-4A05-B89B-943F8610341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DA60F-F678-4967-AA17-52B0F9A35B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36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D5561-BF3B-4A05-B89B-943F8610341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DA60F-F678-4967-AA17-52B0F9A35B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8655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D5561-BF3B-4A05-B89B-943F8610341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DA60F-F678-4967-AA17-52B0F9A35B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264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D5561-BF3B-4A05-B89B-943F8610341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DA60F-F678-4967-AA17-52B0F9A35B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5632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D5561-BF3B-4A05-B89B-943F8610341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DA60F-F678-4967-AA17-52B0F9A35B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0457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D5561-BF3B-4A05-B89B-943F8610341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DA60F-F678-4967-AA17-52B0F9A35B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2148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D5561-BF3B-4A05-B89B-943F8610341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DA60F-F678-4967-AA17-52B0F9A35B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7474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D5561-BF3B-4A05-B89B-943F8610341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DA60F-F678-4967-AA17-52B0F9A35B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3704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D5561-BF3B-4A05-B89B-943F8610341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DA60F-F678-4967-AA17-52B0F9A35B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2047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兒新樂園一日</a:t>
            </a:r>
            <a:r>
              <a:rPr lang="zh-TW" altLang="en-US" dirty="0"/>
              <a:t>遊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4017209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</a:t>
            </a:r>
            <a:r>
              <a:rPr lang="zh-TW" altLang="en-US" dirty="0"/>
              <a:t>程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261800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3840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74557"/>
              </p:ext>
            </p:extLst>
          </p:nvPr>
        </p:nvGraphicFramePr>
        <p:xfrm>
          <a:off x="838200" y="1920240"/>
          <a:ext cx="10515600" cy="3905794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322099917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95667275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5295828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46818490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585271143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93102736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902355256"/>
                    </a:ext>
                  </a:extLst>
                </a:gridCol>
              </a:tblGrid>
              <a:tr h="211849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336765"/>
                  </a:ext>
                </a:extLst>
              </a:tr>
              <a:tr h="85339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8357712"/>
                  </a:ext>
                </a:extLst>
              </a:tr>
              <a:tr h="46695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426042"/>
                  </a:ext>
                </a:extLst>
              </a:tr>
              <a:tr h="46695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75953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8985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</a:p>
        </p:txBody>
      </p:sp>
      <p:pic>
        <p:nvPicPr>
          <p:cNvPr id="2050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144044"/>
            <a:ext cx="2286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1055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小飛龍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</a:p>
        </p:txBody>
      </p:sp>
      <p:pic>
        <p:nvPicPr>
          <p:cNvPr id="3074" name="Picture 2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144044"/>
            <a:ext cx="2286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784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多媒體專區</a:t>
            </a:r>
            <a:endParaRPr lang="zh-TW" altLang="en-US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62743" y="2365194"/>
            <a:ext cx="7801429" cy="4388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64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4973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176</Words>
  <Application>Microsoft Office PowerPoint</Application>
  <PresentationFormat>寬螢幕</PresentationFormat>
  <Paragraphs>31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兒新樂園一日遊</vt:lpstr>
      <vt:lpstr>行程</vt:lpstr>
      <vt:lpstr>票價</vt:lpstr>
      <vt:lpstr>叢林吼吼樹屋</vt:lpstr>
      <vt:lpstr>小飛龍</vt:lpstr>
      <vt:lpstr>多媒體專區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兒新樂園一日遊</dc:title>
  <dc:creator>Windows 使用者</dc:creator>
  <cp:lastModifiedBy>Windows 使用者</cp:lastModifiedBy>
  <cp:revision>9</cp:revision>
  <dcterms:created xsi:type="dcterms:W3CDTF">2022-01-03T02:45:42Z</dcterms:created>
  <dcterms:modified xsi:type="dcterms:W3CDTF">2022-01-18T01:06:56Z</dcterms:modified>
</cp:coreProperties>
</file>