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E6B0BD-95BD-491E-8678-5F7996EFEC0D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840411C3-43B2-4441-992D-AA67DC16255A}">
      <dgm:prSet phldrT="[文字]"/>
      <dgm:spPr/>
      <dgm:t>
        <a:bodyPr/>
        <a:lstStyle/>
        <a:p>
          <a:r>
            <a:rPr lang="en-US" altLang="zh-TW" dirty="0" smtClean="0"/>
            <a:t>8:00</a:t>
          </a:r>
        </a:p>
      </dgm:t>
    </dgm:pt>
    <dgm:pt modelId="{A851ED4E-521D-4A7D-9E32-6A98A34D0A65}" type="parTrans" cxnId="{60A777D8-C7AC-4FA7-8E39-2631C9965AB5}">
      <dgm:prSet/>
      <dgm:spPr/>
      <dgm:t>
        <a:bodyPr/>
        <a:lstStyle/>
        <a:p>
          <a:endParaRPr lang="zh-TW" altLang="en-US"/>
        </a:p>
      </dgm:t>
    </dgm:pt>
    <dgm:pt modelId="{DAD0AD09-75CC-409D-BC5B-3F1BB948A882}" type="sibTrans" cxnId="{60A777D8-C7AC-4FA7-8E39-2631C9965AB5}">
      <dgm:prSet/>
      <dgm:spPr/>
      <dgm:t>
        <a:bodyPr/>
        <a:lstStyle/>
        <a:p>
          <a:endParaRPr lang="zh-TW" altLang="en-US"/>
        </a:p>
      </dgm:t>
    </dgm:pt>
    <dgm:pt modelId="{6DB9D47E-77FD-473E-89CF-301DFFCB4505}">
      <dgm:prSet/>
      <dgm:spPr/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A4848924-3EDE-42C7-AA43-7FD25AE1A61D}" type="parTrans" cxnId="{492FF11B-ADE7-429F-B56F-A42C9743EDD7}">
      <dgm:prSet/>
      <dgm:spPr/>
      <dgm:t>
        <a:bodyPr/>
        <a:lstStyle/>
        <a:p>
          <a:endParaRPr lang="zh-TW" altLang="en-US"/>
        </a:p>
      </dgm:t>
    </dgm:pt>
    <dgm:pt modelId="{04B2C074-9BE0-4817-9806-018C20A870E6}" type="sibTrans" cxnId="{492FF11B-ADE7-429F-B56F-A42C9743EDD7}">
      <dgm:prSet/>
      <dgm:spPr/>
      <dgm:t>
        <a:bodyPr/>
        <a:lstStyle/>
        <a:p>
          <a:endParaRPr lang="zh-TW" altLang="en-US"/>
        </a:p>
      </dgm:t>
    </dgm:pt>
    <dgm:pt modelId="{F1E00CC7-C5C8-451F-AFDB-1F91422DAFDE}">
      <dgm:prSet/>
      <dgm:spPr/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E35F3794-5CEA-4ED2-93B3-B8F4B1C3BB34}" type="parTrans" cxnId="{9DD2ED94-C65F-481B-860C-D070D4E8D7F4}">
      <dgm:prSet/>
      <dgm:spPr/>
      <dgm:t>
        <a:bodyPr/>
        <a:lstStyle/>
        <a:p>
          <a:endParaRPr lang="zh-TW" altLang="en-US"/>
        </a:p>
      </dgm:t>
    </dgm:pt>
    <dgm:pt modelId="{91A40894-9D9F-4EB4-A370-C1AF7BA65ED1}" type="sibTrans" cxnId="{9DD2ED94-C65F-481B-860C-D070D4E8D7F4}">
      <dgm:prSet/>
      <dgm:spPr/>
      <dgm:t>
        <a:bodyPr/>
        <a:lstStyle/>
        <a:p>
          <a:endParaRPr lang="zh-TW" altLang="en-US"/>
        </a:p>
      </dgm:t>
    </dgm:pt>
    <dgm:pt modelId="{78DC1E2F-5255-4F2A-B624-29A55F866BA9}" type="pres">
      <dgm:prSet presAssocID="{BDE6B0BD-95BD-491E-8678-5F7996EFEC0D}" presName="Name0" presStyleCnt="0">
        <dgm:presLayoutVars>
          <dgm:dir/>
          <dgm:animLvl val="lvl"/>
          <dgm:resizeHandles val="exact"/>
        </dgm:presLayoutVars>
      </dgm:prSet>
      <dgm:spPr/>
    </dgm:pt>
    <dgm:pt modelId="{3DA54928-4C3E-4AC2-A06B-669252C6200F}" type="pres">
      <dgm:prSet presAssocID="{840411C3-43B2-4441-992D-AA67DC16255A}" presName="parTxOnly" presStyleLbl="node1" presStyleIdx="0" presStyleCnt="3" custScaleY="103869" custLinFactNeighborX="-821" custLinFactNeighborY="174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4189DA6-0E4A-45AA-8487-76FE77B7CE8F}" type="pres">
      <dgm:prSet presAssocID="{DAD0AD09-75CC-409D-BC5B-3F1BB948A882}" presName="parTxOnlySpace" presStyleCnt="0"/>
      <dgm:spPr/>
    </dgm:pt>
    <dgm:pt modelId="{1DA6D341-718F-4981-9D13-AC1A18CCF1AE}" type="pres">
      <dgm:prSet presAssocID="{6DB9D47E-77FD-473E-89CF-301DFFCB4505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9EF0AD7-8B96-48B4-A6C5-EC17EC25C0D4}" type="pres">
      <dgm:prSet presAssocID="{04B2C074-9BE0-4817-9806-018C20A870E6}" presName="parTxOnlySpace" presStyleCnt="0"/>
      <dgm:spPr/>
    </dgm:pt>
    <dgm:pt modelId="{0FC8D865-49B2-4C38-B11C-428F657A5DBE}" type="pres">
      <dgm:prSet presAssocID="{F1E00CC7-C5C8-451F-AFDB-1F91422DAFDE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653D942-ABC1-46A3-B696-9263553F1C90}" type="presOf" srcId="{BDE6B0BD-95BD-491E-8678-5F7996EFEC0D}" destId="{78DC1E2F-5255-4F2A-B624-29A55F866BA9}" srcOrd="0" destOrd="0" presId="urn:microsoft.com/office/officeart/2005/8/layout/chevron1"/>
    <dgm:cxn modelId="{CC7D423A-0B4C-4943-B555-7997AD7B534F}" type="presOf" srcId="{6DB9D47E-77FD-473E-89CF-301DFFCB4505}" destId="{1DA6D341-718F-4981-9D13-AC1A18CCF1AE}" srcOrd="0" destOrd="0" presId="urn:microsoft.com/office/officeart/2005/8/layout/chevron1"/>
    <dgm:cxn modelId="{60A777D8-C7AC-4FA7-8E39-2631C9965AB5}" srcId="{BDE6B0BD-95BD-491E-8678-5F7996EFEC0D}" destId="{840411C3-43B2-4441-992D-AA67DC16255A}" srcOrd="0" destOrd="0" parTransId="{A851ED4E-521D-4A7D-9E32-6A98A34D0A65}" sibTransId="{DAD0AD09-75CC-409D-BC5B-3F1BB948A882}"/>
    <dgm:cxn modelId="{B1024214-6455-46B8-B5C7-93722FF23C0D}" type="presOf" srcId="{840411C3-43B2-4441-992D-AA67DC16255A}" destId="{3DA54928-4C3E-4AC2-A06B-669252C6200F}" srcOrd="0" destOrd="0" presId="urn:microsoft.com/office/officeart/2005/8/layout/chevron1"/>
    <dgm:cxn modelId="{492FF11B-ADE7-429F-B56F-A42C9743EDD7}" srcId="{BDE6B0BD-95BD-491E-8678-5F7996EFEC0D}" destId="{6DB9D47E-77FD-473E-89CF-301DFFCB4505}" srcOrd="1" destOrd="0" parTransId="{A4848924-3EDE-42C7-AA43-7FD25AE1A61D}" sibTransId="{04B2C074-9BE0-4817-9806-018C20A870E6}"/>
    <dgm:cxn modelId="{9DD2ED94-C65F-481B-860C-D070D4E8D7F4}" srcId="{BDE6B0BD-95BD-491E-8678-5F7996EFEC0D}" destId="{F1E00CC7-C5C8-451F-AFDB-1F91422DAFDE}" srcOrd="2" destOrd="0" parTransId="{E35F3794-5CEA-4ED2-93B3-B8F4B1C3BB34}" sibTransId="{91A40894-9D9F-4EB4-A370-C1AF7BA65ED1}"/>
    <dgm:cxn modelId="{D939BF18-D1DA-4637-BF82-6DBE4003E66D}" type="presOf" srcId="{F1E00CC7-C5C8-451F-AFDB-1F91422DAFDE}" destId="{0FC8D865-49B2-4C38-B11C-428F657A5DBE}" srcOrd="0" destOrd="0" presId="urn:microsoft.com/office/officeart/2005/8/layout/chevron1"/>
    <dgm:cxn modelId="{C87D4F9E-9354-4D6A-AA50-5B5C96854D9A}" type="presParOf" srcId="{78DC1E2F-5255-4F2A-B624-29A55F866BA9}" destId="{3DA54928-4C3E-4AC2-A06B-669252C6200F}" srcOrd="0" destOrd="0" presId="urn:microsoft.com/office/officeart/2005/8/layout/chevron1"/>
    <dgm:cxn modelId="{391DD1CC-F0B3-42EA-A3FC-DCF81FE85444}" type="presParOf" srcId="{78DC1E2F-5255-4F2A-B624-29A55F866BA9}" destId="{14189DA6-0E4A-45AA-8487-76FE77B7CE8F}" srcOrd="1" destOrd="0" presId="urn:microsoft.com/office/officeart/2005/8/layout/chevron1"/>
    <dgm:cxn modelId="{46D1C8B4-5C2B-491B-BBA0-15FDCA3DBAC5}" type="presParOf" srcId="{78DC1E2F-5255-4F2A-B624-29A55F866BA9}" destId="{1DA6D341-718F-4981-9D13-AC1A18CCF1AE}" srcOrd="2" destOrd="0" presId="urn:microsoft.com/office/officeart/2005/8/layout/chevron1"/>
    <dgm:cxn modelId="{26AE5C7F-09CA-4575-B9F9-E3D1C0A803DA}" type="presParOf" srcId="{78DC1E2F-5255-4F2A-B624-29A55F866BA9}" destId="{89EF0AD7-8B96-48B4-A6C5-EC17EC25C0D4}" srcOrd="3" destOrd="0" presId="urn:microsoft.com/office/officeart/2005/8/layout/chevron1"/>
    <dgm:cxn modelId="{F225E201-538B-46E3-AE59-3DFCC8F53B9B}" type="presParOf" srcId="{78DC1E2F-5255-4F2A-B624-29A55F866BA9}" destId="{0FC8D865-49B2-4C38-B11C-428F657A5DBE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C624FA0-DBFA-4E27-B9A3-966574A3F62C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E2DF41EA-5470-44B2-A8FE-A9DE9076CF08}" type="pres">
      <dgm:prSet presAssocID="{0C624FA0-DBFA-4E27-B9A3-966574A3F62C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1B25B57A-971D-4E44-9E17-30E9FA077FF3}" type="presOf" srcId="{0C624FA0-DBFA-4E27-B9A3-966574A3F62C}" destId="{E2DF41EA-5470-44B2-A8FE-A9DE9076CF08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54928-4C3E-4AC2-A06B-669252C6200F}">
      <dsp:nvSpPr>
        <dsp:cNvPr id="0" name=""/>
        <dsp:cNvSpPr/>
      </dsp:nvSpPr>
      <dsp:spPr>
        <a:xfrm>
          <a:off x="0" y="1422074"/>
          <a:ext cx="3753370" cy="155943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0023" tIns="60008" rIns="60008" bIns="60008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500" kern="1200" dirty="0" smtClean="0"/>
            <a:t>8:00</a:t>
          </a:r>
        </a:p>
      </dsp:txBody>
      <dsp:txXfrm>
        <a:off x="779718" y="1422074"/>
        <a:ext cx="2193935" cy="1559435"/>
      </dsp:txXfrm>
    </dsp:sp>
    <dsp:sp modelId="{1DA6D341-718F-4981-9D13-AC1A18CCF1AE}">
      <dsp:nvSpPr>
        <dsp:cNvPr id="0" name=""/>
        <dsp:cNvSpPr/>
      </dsp:nvSpPr>
      <dsp:spPr>
        <a:xfrm>
          <a:off x="3381114" y="1424994"/>
          <a:ext cx="3753370" cy="150134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0023" tIns="60008" rIns="60008" bIns="60008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500" kern="1200" dirty="0" smtClean="0"/>
            <a:t>幸福碰碰車</a:t>
          </a:r>
          <a:endParaRPr lang="zh-TW" altLang="en-US" sz="4500" kern="1200" dirty="0"/>
        </a:p>
      </dsp:txBody>
      <dsp:txXfrm>
        <a:off x="4131788" y="1424994"/>
        <a:ext cx="2252022" cy="1501348"/>
      </dsp:txXfrm>
    </dsp:sp>
    <dsp:sp modelId="{0FC8D865-49B2-4C38-B11C-428F657A5DBE}">
      <dsp:nvSpPr>
        <dsp:cNvPr id="0" name=""/>
        <dsp:cNvSpPr/>
      </dsp:nvSpPr>
      <dsp:spPr>
        <a:xfrm>
          <a:off x="6759148" y="1424994"/>
          <a:ext cx="3753370" cy="150134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0023" tIns="60008" rIns="60008" bIns="60008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500" kern="1200" dirty="0" smtClean="0"/>
            <a:t>轉轉咖啡杯</a:t>
          </a:r>
          <a:endParaRPr lang="zh-TW" altLang="en-US" sz="4500" kern="1200" dirty="0"/>
        </a:p>
      </dsp:txBody>
      <dsp:txXfrm>
        <a:off x="7509822" y="1424994"/>
        <a:ext cx="2252022" cy="15013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4FD89-C1F7-49E9-84A6-45BC1439A5B7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7A7A-A10E-4AEB-AC84-F35274B7A5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04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4FD89-C1F7-49E9-84A6-45BC1439A5B7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7A7A-A10E-4AEB-AC84-F35274B7A5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7816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4FD89-C1F7-49E9-84A6-45BC1439A5B7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7A7A-A10E-4AEB-AC84-F35274B7A5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1143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4FD89-C1F7-49E9-84A6-45BC1439A5B7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7A7A-A10E-4AEB-AC84-F35274B7A5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1870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4FD89-C1F7-49E9-84A6-45BC1439A5B7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7A7A-A10E-4AEB-AC84-F35274B7A5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3689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4FD89-C1F7-49E9-84A6-45BC1439A5B7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7A7A-A10E-4AEB-AC84-F35274B7A5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0616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4FD89-C1F7-49E9-84A6-45BC1439A5B7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7A7A-A10E-4AEB-AC84-F35274B7A5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2652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4FD89-C1F7-49E9-84A6-45BC1439A5B7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7A7A-A10E-4AEB-AC84-F35274B7A5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8183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4FD89-C1F7-49E9-84A6-45BC1439A5B7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7A7A-A10E-4AEB-AC84-F35274B7A5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1075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4FD89-C1F7-49E9-84A6-45BC1439A5B7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7A7A-A10E-4AEB-AC84-F35274B7A5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2354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4FD89-C1F7-49E9-84A6-45BC1439A5B7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7A7A-A10E-4AEB-AC84-F35274B7A5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9162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4FD89-C1F7-49E9-84A6-45BC1439A5B7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57A7A-A10E-4AEB-AC84-F35274B7A5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8360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3244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</a:t>
            </a:r>
            <a:endParaRPr lang="zh-TW" altLang="en-US" dirty="0"/>
          </a:p>
        </p:txBody>
      </p:sp>
      <p:graphicFrame>
        <p:nvGraphicFramePr>
          <p:cNvPr id="10" name="內容版面配置區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630105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資料庫圖表 2"/>
          <p:cNvGraphicFramePr/>
          <p:nvPr>
            <p:extLst>
              <p:ext uri="{D42A27DB-BD31-4B8C-83A1-F6EECF244321}">
                <p14:modId xmlns:p14="http://schemas.microsoft.com/office/powerpoint/2010/main" val="384673331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58202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 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838200" y="3092609"/>
          <a:ext cx="10515600" cy="1817370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179513900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630192003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790851120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804943875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631871250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462495898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697178816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530281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1503112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33582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20 (8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7060922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23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  <a:endParaRPr lang="zh-TW" altLang="en-US" dirty="0"/>
          </a:p>
        </p:txBody>
      </p:sp>
      <p:pic>
        <p:nvPicPr>
          <p:cNvPr id="2050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368" y="2069510"/>
            <a:ext cx="5130617" cy="3847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2688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內容版面配置區 10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咖啡杯會以公轉及自轉</a:t>
            </a:r>
            <a:r>
              <a:rPr lang="en-US" altLang="zh-TW" dirty="0"/>
              <a:t>360</a:t>
            </a:r>
            <a:r>
              <a:rPr lang="zh-TW" altLang="en-US" dirty="0"/>
              <a:t>度旋轉，全新的彩繪外表更炫麗耀眼</a:t>
            </a:r>
            <a:r>
              <a:rPr lang="en-US" altLang="zh-TW" dirty="0"/>
              <a:t>!</a:t>
            </a:r>
            <a:endParaRPr lang="zh-TW" altLang="en-US" dirty="0"/>
          </a:p>
        </p:txBody>
      </p:sp>
      <p:sp>
        <p:nvSpPr>
          <p:cNvPr id="12" name="標題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轉轉咖啡杯	</a:t>
            </a:r>
          </a:p>
        </p:txBody>
      </p:sp>
      <p:pic>
        <p:nvPicPr>
          <p:cNvPr id="3076" name="Picture 4" descr="轉轉咖啡杯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572544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322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334250" y="2155371"/>
            <a:ext cx="3889980" cy="2917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81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兒童新樂園簡介</a:t>
            </a:r>
          </a:p>
        </p:txBody>
      </p:sp>
      <p:pic>
        <p:nvPicPr>
          <p:cNvPr id="3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072641" y="2456634"/>
            <a:ext cx="7215051" cy="4058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29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/>
              <a:t>https://www.tcap.taipei/cp.aspx?n=57F1A46B66881160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5486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196</Words>
  <Application>Microsoft Office PowerPoint</Application>
  <PresentationFormat>寬螢幕</PresentationFormat>
  <Paragraphs>32</Paragraphs>
  <Slides>8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行程</vt:lpstr>
      <vt:lpstr>票價 </vt:lpstr>
      <vt:lpstr>宇宙迴旋</vt:lpstr>
      <vt:lpstr>轉轉咖啡杯 </vt:lpstr>
      <vt:lpstr>魔法星際飛車</vt:lpstr>
      <vt:lpstr>兒童新樂園簡介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8</cp:revision>
  <dcterms:created xsi:type="dcterms:W3CDTF">2022-01-03T02:46:25Z</dcterms:created>
  <dcterms:modified xsi:type="dcterms:W3CDTF">2022-01-18T01:05:17Z</dcterms:modified>
</cp:coreProperties>
</file>