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4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EE0A59-307E-4F69-9FED-ABCFFC06213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C7D7FC2-650B-460E-B0F7-E322EB61C35F}">
      <dgm:prSet phldrT="[文字]"/>
      <dgm:spPr/>
      <dgm:t>
        <a:bodyPr/>
        <a:lstStyle/>
        <a:p>
          <a:r>
            <a:rPr lang="en-US" altLang="zh-TW" dirty="0" smtClean="0"/>
            <a:t>8:30</a:t>
          </a:r>
          <a:endParaRPr lang="zh-TW" altLang="en-US" dirty="0"/>
        </a:p>
      </dgm:t>
    </dgm:pt>
    <dgm:pt modelId="{B4FBA89F-250A-4329-B0AB-BFF1A8F7240A}" type="parTrans" cxnId="{4C7EBB49-C5F1-4C2F-8B7B-3F5C80990968}">
      <dgm:prSet/>
      <dgm:spPr/>
      <dgm:t>
        <a:bodyPr/>
        <a:lstStyle/>
        <a:p>
          <a:endParaRPr lang="zh-TW" altLang="en-US"/>
        </a:p>
      </dgm:t>
    </dgm:pt>
    <dgm:pt modelId="{566F39CD-2986-4F4A-B773-7262719664B2}" type="sibTrans" cxnId="{4C7EBB49-C5F1-4C2F-8B7B-3F5C80990968}">
      <dgm:prSet/>
      <dgm:spPr/>
      <dgm:t>
        <a:bodyPr/>
        <a:lstStyle/>
        <a:p>
          <a:endParaRPr lang="zh-TW" altLang="en-US"/>
        </a:p>
      </dgm:t>
    </dgm:pt>
    <dgm:pt modelId="{AFF1AA3E-8A7F-44B9-B383-73B753CF985E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3BF05A2A-84B4-48EF-A8BF-B62D3192DA1D}" type="parTrans" cxnId="{6E790E2F-AD12-49FB-A822-CF4E8B0BFA70}">
      <dgm:prSet/>
      <dgm:spPr/>
      <dgm:t>
        <a:bodyPr/>
        <a:lstStyle/>
        <a:p>
          <a:endParaRPr lang="zh-TW" altLang="en-US"/>
        </a:p>
      </dgm:t>
    </dgm:pt>
    <dgm:pt modelId="{A3CC3144-2580-47EE-89BC-ECF40FC149BE}" type="sibTrans" cxnId="{6E790E2F-AD12-49FB-A822-CF4E8B0BFA70}">
      <dgm:prSet/>
      <dgm:spPr/>
      <dgm:t>
        <a:bodyPr/>
        <a:lstStyle/>
        <a:p>
          <a:endParaRPr lang="zh-TW" altLang="en-US"/>
        </a:p>
      </dgm:t>
    </dgm:pt>
    <dgm:pt modelId="{A7D75C67-18CF-4322-92C9-AA83BD9A50B0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2DFB7CE9-17E6-4D30-B08E-A554DEB8915D}" type="parTrans" cxnId="{C750EFF2-C254-4224-8D6F-CFBAB1768DDD}">
      <dgm:prSet/>
      <dgm:spPr/>
      <dgm:t>
        <a:bodyPr/>
        <a:lstStyle/>
        <a:p>
          <a:endParaRPr lang="zh-TW" altLang="en-US"/>
        </a:p>
      </dgm:t>
    </dgm:pt>
    <dgm:pt modelId="{6BA94012-6ADE-43A4-AECB-2AA88925FD58}" type="sibTrans" cxnId="{C750EFF2-C254-4224-8D6F-CFBAB1768DDD}">
      <dgm:prSet/>
      <dgm:spPr/>
      <dgm:t>
        <a:bodyPr/>
        <a:lstStyle/>
        <a:p>
          <a:endParaRPr lang="zh-TW" altLang="en-US"/>
        </a:p>
      </dgm:t>
    </dgm:pt>
    <dgm:pt modelId="{9FCF86E3-53B5-47E8-8A52-20B8FED11A81}" type="pres">
      <dgm:prSet presAssocID="{85EE0A59-307E-4F69-9FED-ABCFFC062133}" presName="Name0" presStyleCnt="0">
        <dgm:presLayoutVars>
          <dgm:dir/>
          <dgm:resizeHandles val="exact"/>
        </dgm:presLayoutVars>
      </dgm:prSet>
      <dgm:spPr/>
    </dgm:pt>
    <dgm:pt modelId="{F8F88D78-3EBC-4FB3-9216-F680A9C8EFB2}" type="pres">
      <dgm:prSet presAssocID="{1C7D7FC2-650B-460E-B0F7-E322EB61C35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8CDADE-C069-4E81-9048-45AAFEDC07AF}" type="pres">
      <dgm:prSet presAssocID="{566F39CD-2986-4F4A-B773-7262719664B2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4495F056-5EE7-4E41-AEC6-64A9835E3D88}" type="pres">
      <dgm:prSet presAssocID="{566F39CD-2986-4F4A-B773-7262719664B2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D330DB82-9DE2-4D8A-A377-F43A87DB769B}" type="pres">
      <dgm:prSet presAssocID="{AFF1AA3E-8A7F-44B9-B383-73B753CF985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04C983-7CDF-4F73-99A5-2D9402D22E44}" type="pres">
      <dgm:prSet presAssocID="{A3CC3144-2580-47EE-89BC-ECF40FC149BE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35468998-9C0F-4EC7-921F-2AE07B64B24E}" type="pres">
      <dgm:prSet presAssocID="{A3CC3144-2580-47EE-89BC-ECF40FC149BE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0C5CFAA9-D77E-4253-9E41-531DD9F9B20A}" type="pres">
      <dgm:prSet presAssocID="{A7D75C67-18CF-4322-92C9-AA83BD9A50B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E790E2F-AD12-49FB-A822-CF4E8B0BFA70}" srcId="{85EE0A59-307E-4F69-9FED-ABCFFC062133}" destId="{AFF1AA3E-8A7F-44B9-B383-73B753CF985E}" srcOrd="1" destOrd="0" parTransId="{3BF05A2A-84B4-48EF-A8BF-B62D3192DA1D}" sibTransId="{A3CC3144-2580-47EE-89BC-ECF40FC149BE}"/>
    <dgm:cxn modelId="{3ACF5D8A-0246-4D6C-B416-4AA4ABB31429}" type="presOf" srcId="{1C7D7FC2-650B-460E-B0F7-E322EB61C35F}" destId="{F8F88D78-3EBC-4FB3-9216-F680A9C8EFB2}" srcOrd="0" destOrd="0" presId="urn:microsoft.com/office/officeart/2005/8/layout/process1"/>
    <dgm:cxn modelId="{8906A681-88E7-4709-B46C-CD281E2E39E1}" type="presOf" srcId="{A3CC3144-2580-47EE-89BC-ECF40FC149BE}" destId="{35468998-9C0F-4EC7-921F-2AE07B64B24E}" srcOrd="1" destOrd="0" presId="urn:microsoft.com/office/officeart/2005/8/layout/process1"/>
    <dgm:cxn modelId="{B7789765-1F5F-4B42-A202-D6013D28EBB4}" type="presOf" srcId="{A7D75C67-18CF-4322-92C9-AA83BD9A50B0}" destId="{0C5CFAA9-D77E-4253-9E41-531DD9F9B20A}" srcOrd="0" destOrd="0" presId="urn:microsoft.com/office/officeart/2005/8/layout/process1"/>
    <dgm:cxn modelId="{793DCDD0-C4C2-4019-9A69-C9C721BBB1CC}" type="presOf" srcId="{566F39CD-2986-4F4A-B773-7262719664B2}" destId="{B28CDADE-C069-4E81-9048-45AAFEDC07AF}" srcOrd="0" destOrd="0" presId="urn:microsoft.com/office/officeart/2005/8/layout/process1"/>
    <dgm:cxn modelId="{4C7EBB49-C5F1-4C2F-8B7B-3F5C80990968}" srcId="{85EE0A59-307E-4F69-9FED-ABCFFC062133}" destId="{1C7D7FC2-650B-460E-B0F7-E322EB61C35F}" srcOrd="0" destOrd="0" parTransId="{B4FBA89F-250A-4329-B0AB-BFF1A8F7240A}" sibTransId="{566F39CD-2986-4F4A-B773-7262719664B2}"/>
    <dgm:cxn modelId="{468218F4-38A8-4B0F-821B-C0AACF834D17}" type="presOf" srcId="{566F39CD-2986-4F4A-B773-7262719664B2}" destId="{4495F056-5EE7-4E41-AEC6-64A9835E3D88}" srcOrd="1" destOrd="0" presId="urn:microsoft.com/office/officeart/2005/8/layout/process1"/>
    <dgm:cxn modelId="{F4ECFA4B-AD18-4412-938C-4E777FAB4CFF}" type="presOf" srcId="{AFF1AA3E-8A7F-44B9-B383-73B753CF985E}" destId="{D330DB82-9DE2-4D8A-A377-F43A87DB769B}" srcOrd="0" destOrd="0" presId="urn:microsoft.com/office/officeart/2005/8/layout/process1"/>
    <dgm:cxn modelId="{60D678E4-36BB-4AD1-8A5B-319231145CA6}" type="presOf" srcId="{85EE0A59-307E-4F69-9FED-ABCFFC062133}" destId="{9FCF86E3-53B5-47E8-8A52-20B8FED11A81}" srcOrd="0" destOrd="0" presId="urn:microsoft.com/office/officeart/2005/8/layout/process1"/>
    <dgm:cxn modelId="{B7359321-16C7-4606-A2E3-FD6A969FF236}" type="presOf" srcId="{A3CC3144-2580-47EE-89BC-ECF40FC149BE}" destId="{5B04C983-7CDF-4F73-99A5-2D9402D22E44}" srcOrd="0" destOrd="0" presId="urn:microsoft.com/office/officeart/2005/8/layout/process1"/>
    <dgm:cxn modelId="{C750EFF2-C254-4224-8D6F-CFBAB1768DDD}" srcId="{85EE0A59-307E-4F69-9FED-ABCFFC062133}" destId="{A7D75C67-18CF-4322-92C9-AA83BD9A50B0}" srcOrd="2" destOrd="0" parTransId="{2DFB7CE9-17E6-4D30-B08E-A554DEB8915D}" sibTransId="{6BA94012-6ADE-43A4-AECB-2AA88925FD58}"/>
    <dgm:cxn modelId="{9594C519-C2FD-4D08-A02D-BF0153277E6E}" type="presParOf" srcId="{9FCF86E3-53B5-47E8-8A52-20B8FED11A81}" destId="{F8F88D78-3EBC-4FB3-9216-F680A9C8EFB2}" srcOrd="0" destOrd="0" presId="urn:microsoft.com/office/officeart/2005/8/layout/process1"/>
    <dgm:cxn modelId="{2A9B8E7F-3780-481B-8A90-7BEA66057581}" type="presParOf" srcId="{9FCF86E3-53B5-47E8-8A52-20B8FED11A81}" destId="{B28CDADE-C069-4E81-9048-45AAFEDC07AF}" srcOrd="1" destOrd="0" presId="urn:microsoft.com/office/officeart/2005/8/layout/process1"/>
    <dgm:cxn modelId="{75C86C8A-6F97-4638-A18A-49876F227E29}" type="presParOf" srcId="{B28CDADE-C069-4E81-9048-45AAFEDC07AF}" destId="{4495F056-5EE7-4E41-AEC6-64A9835E3D88}" srcOrd="0" destOrd="0" presId="urn:microsoft.com/office/officeart/2005/8/layout/process1"/>
    <dgm:cxn modelId="{452DE4EA-4376-4513-8FB1-712133B2CFA0}" type="presParOf" srcId="{9FCF86E3-53B5-47E8-8A52-20B8FED11A81}" destId="{D330DB82-9DE2-4D8A-A377-F43A87DB769B}" srcOrd="2" destOrd="0" presId="urn:microsoft.com/office/officeart/2005/8/layout/process1"/>
    <dgm:cxn modelId="{FB7490BB-31F6-47E5-8AD2-525FA70FB075}" type="presParOf" srcId="{9FCF86E3-53B5-47E8-8A52-20B8FED11A81}" destId="{5B04C983-7CDF-4F73-99A5-2D9402D22E44}" srcOrd="3" destOrd="0" presId="urn:microsoft.com/office/officeart/2005/8/layout/process1"/>
    <dgm:cxn modelId="{769F0079-C1B8-4BB2-8E57-744840AB27CB}" type="presParOf" srcId="{5B04C983-7CDF-4F73-99A5-2D9402D22E44}" destId="{35468998-9C0F-4EC7-921F-2AE07B64B24E}" srcOrd="0" destOrd="0" presId="urn:microsoft.com/office/officeart/2005/8/layout/process1"/>
    <dgm:cxn modelId="{4D036193-1A5C-47C8-8D6C-AD21AC6F6944}" type="presParOf" srcId="{9FCF86E3-53B5-47E8-8A52-20B8FED11A81}" destId="{0C5CFAA9-D77E-4253-9E41-531DD9F9B20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AAC122-E830-44AD-9830-D427A4D0322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706BF9D1-C050-4DA4-83B7-F3D8E6AE0296}">
      <dgm:prSet/>
      <dgm:spPr/>
      <dgm:t>
        <a:bodyPr/>
        <a:lstStyle/>
        <a:p>
          <a:r>
            <a:rPr lang="zh-TW" altLang="en-US" dirty="0"/>
            <a:t>小飛龍</a:t>
          </a:r>
        </a:p>
      </dgm:t>
    </dgm:pt>
    <dgm:pt modelId="{0423C55C-92AC-4D14-B9DE-63E14A9CB52E}" type="parTrans" cxnId="{EDB6DA41-E945-43E9-8C0C-CD21BE29E484}">
      <dgm:prSet/>
      <dgm:spPr/>
      <dgm:t>
        <a:bodyPr/>
        <a:lstStyle/>
        <a:p>
          <a:endParaRPr lang="zh-TW" altLang="en-US"/>
        </a:p>
      </dgm:t>
    </dgm:pt>
    <dgm:pt modelId="{A79DFD56-534E-46B0-A206-1228ADF253D8}" type="sibTrans" cxnId="{EDB6DA41-E945-43E9-8C0C-CD21BE29E484}">
      <dgm:prSet/>
      <dgm:spPr/>
      <dgm:t>
        <a:bodyPr/>
        <a:lstStyle/>
        <a:p>
          <a:endParaRPr lang="zh-TW" altLang="en-US"/>
        </a:p>
      </dgm:t>
    </dgm:pt>
    <dgm:pt modelId="{F3A17B0B-3803-4815-B932-D99CF23635B6}">
      <dgm:prSet/>
      <dgm:spPr/>
      <dgm:t>
        <a:bodyPr/>
        <a:lstStyle/>
        <a:p>
          <a:r>
            <a:rPr lang="zh-TW" altLang="en-US" dirty="0"/>
            <a:t>叢林吼吼樹屋	</a:t>
          </a:r>
        </a:p>
      </dgm:t>
    </dgm:pt>
    <dgm:pt modelId="{D4EA4ECA-BE7C-4D9D-9025-C1189B093530}" type="parTrans" cxnId="{D3615E12-A86C-4130-AEED-99B4482C5C2C}">
      <dgm:prSet/>
      <dgm:spPr/>
      <dgm:t>
        <a:bodyPr/>
        <a:lstStyle/>
        <a:p>
          <a:endParaRPr lang="zh-TW" altLang="en-US"/>
        </a:p>
      </dgm:t>
    </dgm:pt>
    <dgm:pt modelId="{555F2E28-1AEA-44AD-B153-36EA37982D5E}" type="sibTrans" cxnId="{D3615E12-A86C-4130-AEED-99B4482C5C2C}">
      <dgm:prSet/>
      <dgm:spPr/>
      <dgm:t>
        <a:bodyPr/>
        <a:lstStyle/>
        <a:p>
          <a:endParaRPr lang="zh-TW" altLang="en-US"/>
        </a:p>
      </dgm:t>
    </dgm:pt>
    <dgm:pt modelId="{1442D1B5-A7B7-4368-BBD0-7F79B075D7E3}">
      <dgm:prSet/>
      <dgm:spPr/>
      <dgm:t>
        <a:bodyPr/>
        <a:lstStyle/>
        <a:p>
          <a:r>
            <a:rPr lang="zh-TW" altLang="en-US" dirty="0"/>
            <a:t>巡弋飛椅</a:t>
          </a:r>
        </a:p>
      </dgm:t>
    </dgm:pt>
    <dgm:pt modelId="{207A3FB7-D086-4E67-8D89-762B7B4E943D}" type="parTrans" cxnId="{90EC086F-2A27-4C4A-A8ED-9B1EE4DDE563}">
      <dgm:prSet/>
      <dgm:spPr/>
      <dgm:t>
        <a:bodyPr/>
        <a:lstStyle/>
        <a:p>
          <a:endParaRPr lang="zh-TW" altLang="en-US"/>
        </a:p>
      </dgm:t>
    </dgm:pt>
    <dgm:pt modelId="{CC5A5D30-ED26-4815-A02C-ABFCF6E1A804}" type="sibTrans" cxnId="{90EC086F-2A27-4C4A-A8ED-9B1EE4DDE563}">
      <dgm:prSet/>
      <dgm:spPr/>
      <dgm:t>
        <a:bodyPr/>
        <a:lstStyle/>
        <a:p>
          <a:endParaRPr lang="zh-TW" altLang="en-US"/>
        </a:p>
      </dgm:t>
    </dgm:pt>
    <dgm:pt modelId="{ADD7ECA0-E35C-4F61-A1D2-F874A5914789}" type="pres">
      <dgm:prSet presAssocID="{20AAC122-E830-44AD-9830-D427A4D0322C}" presName="Name0" presStyleCnt="0">
        <dgm:presLayoutVars>
          <dgm:dir/>
          <dgm:resizeHandles val="exact"/>
        </dgm:presLayoutVars>
      </dgm:prSet>
      <dgm:spPr/>
    </dgm:pt>
    <dgm:pt modelId="{19127C3F-A33C-4907-9E74-5A16A13631AF}" type="pres">
      <dgm:prSet presAssocID="{F3A17B0B-3803-4815-B932-D99CF23635B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855DCF-F9FA-4DEA-BDB4-3CB13B8B0B27}" type="pres">
      <dgm:prSet presAssocID="{555F2E28-1AEA-44AD-B153-36EA37982D5E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FC004413-F0AB-403E-AE89-1F2413306570}" type="pres">
      <dgm:prSet presAssocID="{555F2E28-1AEA-44AD-B153-36EA37982D5E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A1EDAD0B-E150-4EB7-BABB-4F58FFEA310F}" type="pres">
      <dgm:prSet presAssocID="{706BF9D1-C050-4DA4-83B7-F3D8E6AE029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1C4427-5B1C-4C70-94AE-9AFC3DEE0C03}" type="pres">
      <dgm:prSet presAssocID="{A79DFD56-534E-46B0-A206-1228ADF253D8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BE50009B-AEF1-48F8-98D2-F863A903BB78}" type="pres">
      <dgm:prSet presAssocID="{A79DFD56-534E-46B0-A206-1228ADF253D8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ABA304B5-7E04-4D71-9047-163C70656B04}" type="pres">
      <dgm:prSet presAssocID="{1442D1B5-A7B7-4368-BBD0-7F79B075D7E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B54465E-26D9-48A7-AFCA-A8421A85FF25}" type="presOf" srcId="{555F2E28-1AEA-44AD-B153-36EA37982D5E}" destId="{FC004413-F0AB-403E-AE89-1F2413306570}" srcOrd="1" destOrd="0" presId="urn:microsoft.com/office/officeart/2005/8/layout/process1"/>
    <dgm:cxn modelId="{BCADF3B8-2B51-4D7E-8855-1745171320FC}" type="presOf" srcId="{A79DFD56-534E-46B0-A206-1228ADF253D8}" destId="{B41C4427-5B1C-4C70-94AE-9AFC3DEE0C03}" srcOrd="0" destOrd="0" presId="urn:microsoft.com/office/officeart/2005/8/layout/process1"/>
    <dgm:cxn modelId="{7C9FE27C-D40D-4F8D-8754-C90D55FF6759}" type="presOf" srcId="{20AAC122-E830-44AD-9830-D427A4D0322C}" destId="{ADD7ECA0-E35C-4F61-A1D2-F874A5914789}" srcOrd="0" destOrd="0" presId="urn:microsoft.com/office/officeart/2005/8/layout/process1"/>
    <dgm:cxn modelId="{EDB6DA41-E945-43E9-8C0C-CD21BE29E484}" srcId="{20AAC122-E830-44AD-9830-D427A4D0322C}" destId="{706BF9D1-C050-4DA4-83B7-F3D8E6AE0296}" srcOrd="1" destOrd="0" parTransId="{0423C55C-92AC-4D14-B9DE-63E14A9CB52E}" sibTransId="{A79DFD56-534E-46B0-A206-1228ADF253D8}"/>
    <dgm:cxn modelId="{CA62C422-2B11-4911-A009-4DA55CF5E983}" type="presOf" srcId="{706BF9D1-C050-4DA4-83B7-F3D8E6AE0296}" destId="{A1EDAD0B-E150-4EB7-BABB-4F58FFEA310F}" srcOrd="0" destOrd="0" presId="urn:microsoft.com/office/officeart/2005/8/layout/process1"/>
    <dgm:cxn modelId="{8F66F372-B4F7-4120-A28B-B334AF2ACEAF}" type="presOf" srcId="{A79DFD56-534E-46B0-A206-1228ADF253D8}" destId="{BE50009B-AEF1-48F8-98D2-F863A903BB78}" srcOrd="1" destOrd="0" presId="urn:microsoft.com/office/officeart/2005/8/layout/process1"/>
    <dgm:cxn modelId="{447CC7C8-B4F4-4068-83DA-9C9F38F26EE9}" type="presOf" srcId="{1442D1B5-A7B7-4368-BBD0-7F79B075D7E3}" destId="{ABA304B5-7E04-4D71-9047-163C70656B04}" srcOrd="0" destOrd="0" presId="urn:microsoft.com/office/officeart/2005/8/layout/process1"/>
    <dgm:cxn modelId="{90EC086F-2A27-4C4A-A8ED-9B1EE4DDE563}" srcId="{20AAC122-E830-44AD-9830-D427A4D0322C}" destId="{1442D1B5-A7B7-4368-BBD0-7F79B075D7E3}" srcOrd="2" destOrd="0" parTransId="{207A3FB7-D086-4E67-8D89-762B7B4E943D}" sibTransId="{CC5A5D30-ED26-4815-A02C-ABFCF6E1A804}"/>
    <dgm:cxn modelId="{DEA6160E-5100-4B1F-9FD5-BD86D3D3A454}" type="presOf" srcId="{555F2E28-1AEA-44AD-B153-36EA37982D5E}" destId="{94855DCF-F9FA-4DEA-BDB4-3CB13B8B0B27}" srcOrd="0" destOrd="0" presId="urn:microsoft.com/office/officeart/2005/8/layout/process1"/>
    <dgm:cxn modelId="{B1A744B0-1B2B-443F-8734-525EB6BE50E0}" type="presOf" srcId="{F3A17B0B-3803-4815-B932-D99CF23635B6}" destId="{19127C3F-A33C-4907-9E74-5A16A13631AF}" srcOrd="0" destOrd="0" presId="urn:microsoft.com/office/officeart/2005/8/layout/process1"/>
    <dgm:cxn modelId="{D3615E12-A86C-4130-AEED-99B4482C5C2C}" srcId="{20AAC122-E830-44AD-9830-D427A4D0322C}" destId="{F3A17B0B-3803-4815-B932-D99CF23635B6}" srcOrd="0" destOrd="0" parTransId="{D4EA4ECA-BE7C-4D9D-9025-C1189B093530}" sibTransId="{555F2E28-1AEA-44AD-B153-36EA37982D5E}"/>
    <dgm:cxn modelId="{40ADFB4C-C2AD-44A4-966E-959763561B70}" type="presParOf" srcId="{ADD7ECA0-E35C-4F61-A1D2-F874A5914789}" destId="{19127C3F-A33C-4907-9E74-5A16A13631AF}" srcOrd="0" destOrd="0" presId="urn:microsoft.com/office/officeart/2005/8/layout/process1"/>
    <dgm:cxn modelId="{26E6BE09-CCCD-4EC7-B116-C829AF0A8165}" type="presParOf" srcId="{ADD7ECA0-E35C-4F61-A1D2-F874A5914789}" destId="{94855DCF-F9FA-4DEA-BDB4-3CB13B8B0B27}" srcOrd="1" destOrd="0" presId="urn:microsoft.com/office/officeart/2005/8/layout/process1"/>
    <dgm:cxn modelId="{9BAA48B2-CAA5-4684-91AF-C9726EA895B2}" type="presParOf" srcId="{94855DCF-F9FA-4DEA-BDB4-3CB13B8B0B27}" destId="{FC004413-F0AB-403E-AE89-1F2413306570}" srcOrd="0" destOrd="0" presId="urn:microsoft.com/office/officeart/2005/8/layout/process1"/>
    <dgm:cxn modelId="{B4700A91-1B71-4311-B90D-3C63A9961F0D}" type="presParOf" srcId="{ADD7ECA0-E35C-4F61-A1D2-F874A5914789}" destId="{A1EDAD0B-E150-4EB7-BABB-4F58FFEA310F}" srcOrd="2" destOrd="0" presId="urn:microsoft.com/office/officeart/2005/8/layout/process1"/>
    <dgm:cxn modelId="{DB1D6515-CF7D-4C35-AE99-BAC1A060D24B}" type="presParOf" srcId="{ADD7ECA0-E35C-4F61-A1D2-F874A5914789}" destId="{B41C4427-5B1C-4C70-94AE-9AFC3DEE0C03}" srcOrd="3" destOrd="0" presId="urn:microsoft.com/office/officeart/2005/8/layout/process1"/>
    <dgm:cxn modelId="{F50EFD9B-0572-496A-A81C-47360450D91B}" type="presParOf" srcId="{B41C4427-5B1C-4C70-94AE-9AFC3DEE0C03}" destId="{BE50009B-AEF1-48F8-98D2-F863A903BB78}" srcOrd="0" destOrd="0" presId="urn:microsoft.com/office/officeart/2005/8/layout/process1"/>
    <dgm:cxn modelId="{98DB5BE6-7CB5-4029-969A-5F1549B35270}" type="presParOf" srcId="{ADD7ECA0-E35C-4F61-A1D2-F874A5914789}" destId="{ABA304B5-7E04-4D71-9047-163C70656B0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88D78-3EBC-4FB3-9216-F680A9C8EFB2}">
      <dsp:nvSpPr>
        <dsp:cNvPr id="0" name=""/>
        <dsp:cNvSpPr/>
      </dsp:nvSpPr>
      <dsp:spPr>
        <a:xfrm>
          <a:off x="8036" y="473174"/>
          <a:ext cx="2402085" cy="14412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500" kern="1200" dirty="0" smtClean="0"/>
            <a:t>8:30</a:t>
          </a:r>
          <a:endParaRPr lang="zh-TW" altLang="en-US" sz="3500" kern="1200" dirty="0"/>
        </a:p>
      </dsp:txBody>
      <dsp:txXfrm>
        <a:off x="50249" y="515387"/>
        <a:ext cx="2317659" cy="1356825"/>
      </dsp:txXfrm>
    </dsp:sp>
    <dsp:sp modelId="{B28CDADE-C069-4E81-9048-45AAFEDC07AF}">
      <dsp:nvSpPr>
        <dsp:cNvPr id="0" name=""/>
        <dsp:cNvSpPr/>
      </dsp:nvSpPr>
      <dsp:spPr>
        <a:xfrm>
          <a:off x="2650331" y="895941"/>
          <a:ext cx="509242" cy="5957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2650331" y="1015084"/>
        <a:ext cx="356469" cy="357431"/>
      </dsp:txXfrm>
    </dsp:sp>
    <dsp:sp modelId="{D330DB82-9DE2-4D8A-A377-F43A87DB769B}">
      <dsp:nvSpPr>
        <dsp:cNvPr id="0" name=""/>
        <dsp:cNvSpPr/>
      </dsp:nvSpPr>
      <dsp:spPr>
        <a:xfrm>
          <a:off x="3370957" y="473174"/>
          <a:ext cx="2402085" cy="14412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kern="1200" dirty="0" smtClean="0"/>
            <a:t>星空小飛碟</a:t>
          </a:r>
          <a:endParaRPr lang="zh-TW" altLang="en-US" sz="3500" kern="1200" dirty="0"/>
        </a:p>
      </dsp:txBody>
      <dsp:txXfrm>
        <a:off x="3413170" y="515387"/>
        <a:ext cx="2317659" cy="1356825"/>
      </dsp:txXfrm>
    </dsp:sp>
    <dsp:sp modelId="{5B04C983-7CDF-4F73-99A5-2D9402D22E44}">
      <dsp:nvSpPr>
        <dsp:cNvPr id="0" name=""/>
        <dsp:cNvSpPr/>
      </dsp:nvSpPr>
      <dsp:spPr>
        <a:xfrm>
          <a:off x="6013251" y="895941"/>
          <a:ext cx="509242" cy="5957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6013251" y="1015084"/>
        <a:ext cx="356469" cy="357431"/>
      </dsp:txXfrm>
    </dsp:sp>
    <dsp:sp modelId="{0C5CFAA9-D77E-4253-9E41-531DD9F9B20A}">
      <dsp:nvSpPr>
        <dsp:cNvPr id="0" name=""/>
        <dsp:cNvSpPr/>
      </dsp:nvSpPr>
      <dsp:spPr>
        <a:xfrm>
          <a:off x="6733877" y="473174"/>
          <a:ext cx="2402085" cy="14412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kern="1200" dirty="0" smtClean="0"/>
            <a:t>幸福碰碰車</a:t>
          </a:r>
          <a:endParaRPr lang="zh-TW" altLang="en-US" sz="3500" kern="1200" dirty="0"/>
        </a:p>
      </dsp:txBody>
      <dsp:txXfrm>
        <a:off x="6776090" y="515387"/>
        <a:ext cx="2317659" cy="13568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127C3F-A33C-4907-9E74-5A16A13631AF}">
      <dsp:nvSpPr>
        <dsp:cNvPr id="0" name=""/>
        <dsp:cNvSpPr/>
      </dsp:nvSpPr>
      <dsp:spPr>
        <a:xfrm>
          <a:off x="8036" y="107255"/>
          <a:ext cx="2402085" cy="14412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kern="1200" dirty="0"/>
            <a:t>叢林吼吼樹屋	</a:t>
          </a:r>
        </a:p>
      </dsp:txBody>
      <dsp:txXfrm>
        <a:off x="50249" y="149468"/>
        <a:ext cx="2317659" cy="1356825"/>
      </dsp:txXfrm>
    </dsp:sp>
    <dsp:sp modelId="{94855DCF-F9FA-4DEA-BDB4-3CB13B8B0B27}">
      <dsp:nvSpPr>
        <dsp:cNvPr id="0" name=""/>
        <dsp:cNvSpPr/>
      </dsp:nvSpPr>
      <dsp:spPr>
        <a:xfrm>
          <a:off x="2650331" y="530022"/>
          <a:ext cx="509242" cy="5957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2650331" y="649165"/>
        <a:ext cx="356469" cy="357431"/>
      </dsp:txXfrm>
    </dsp:sp>
    <dsp:sp modelId="{A1EDAD0B-E150-4EB7-BABB-4F58FFEA310F}">
      <dsp:nvSpPr>
        <dsp:cNvPr id="0" name=""/>
        <dsp:cNvSpPr/>
      </dsp:nvSpPr>
      <dsp:spPr>
        <a:xfrm>
          <a:off x="3370957" y="107255"/>
          <a:ext cx="2402085" cy="14412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kern="1200" dirty="0"/>
            <a:t>小飛龍</a:t>
          </a:r>
        </a:p>
      </dsp:txBody>
      <dsp:txXfrm>
        <a:off x="3413170" y="149468"/>
        <a:ext cx="2317659" cy="1356825"/>
      </dsp:txXfrm>
    </dsp:sp>
    <dsp:sp modelId="{B41C4427-5B1C-4C70-94AE-9AFC3DEE0C03}">
      <dsp:nvSpPr>
        <dsp:cNvPr id="0" name=""/>
        <dsp:cNvSpPr/>
      </dsp:nvSpPr>
      <dsp:spPr>
        <a:xfrm>
          <a:off x="6013251" y="530022"/>
          <a:ext cx="509242" cy="5957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500" kern="1200"/>
        </a:p>
      </dsp:txBody>
      <dsp:txXfrm>
        <a:off x="6013251" y="649165"/>
        <a:ext cx="356469" cy="357431"/>
      </dsp:txXfrm>
    </dsp:sp>
    <dsp:sp modelId="{ABA304B5-7E04-4D71-9047-163C70656B04}">
      <dsp:nvSpPr>
        <dsp:cNvPr id="0" name=""/>
        <dsp:cNvSpPr/>
      </dsp:nvSpPr>
      <dsp:spPr>
        <a:xfrm>
          <a:off x="6733877" y="107255"/>
          <a:ext cx="2402085" cy="14412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kern="1200" dirty="0"/>
            <a:t>巡弋飛椅</a:t>
          </a:r>
        </a:p>
      </dsp:txBody>
      <dsp:txXfrm>
        <a:off x="6776090" y="149468"/>
        <a:ext cx="2317659" cy="1356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926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40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19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14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71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46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914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372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2423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01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54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11EB1-1A00-43B6-9EAD-EF9CE4F7ABC8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750E0-C678-4D52-9B3D-D9102757AC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48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audio" Target="../media/audio1.wav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</a:t>
            </a:r>
            <a:r>
              <a:rPr lang="en-US" altLang="zh-TW" dirty="0" smtClean="0"/>
              <a:t>:</a:t>
            </a:r>
            <a:r>
              <a:rPr lang="zh-TW" altLang="en-US" dirty="0" smtClean="0"/>
              <a:t>戴致謙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880683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laser.wav"/>
          </p:stSnd>
        </p:sndAc>
      </p:transition>
    </mc:Choice>
    <mc:Fallback xmlns="">
      <p:transition spd="slow"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880986410"/>
              </p:ext>
            </p:extLst>
          </p:nvPr>
        </p:nvGraphicFramePr>
        <p:xfrm>
          <a:off x="1524000" y="1122363"/>
          <a:ext cx="9144000" cy="238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190303160"/>
              </p:ext>
            </p:extLst>
          </p:nvPr>
        </p:nvGraphicFramePr>
        <p:xfrm>
          <a:off x="1524000" y="3602038"/>
          <a:ext cx="9144000" cy="165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30129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laser.wav"/>
          </p:stSnd>
        </p:sndAc>
      </p:transition>
    </mc:Choice>
    <mc:Fallback xmlns="">
      <p:transition spd="slow">
        <p:sndAc>
          <p:stSnd>
            <p:snd r:embed="rId1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121184"/>
          <a:ext cx="10515600" cy="176022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206260862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04647220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7872386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89888126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17344316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88515878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03702559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56253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883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438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38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laser.wav"/>
          </p:stSnd>
        </p:sndAc>
      </p:transition>
    </mc:Choice>
    <mc:Fallback xmlns="">
      <p:transition spd="slow"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	以繽紛彩繪的跑車為主題，讓小朋友駕駛最酷、最炫的跑車，奔馳與追逐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61611" y="1825625"/>
            <a:ext cx="5225143" cy="483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50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laser.wav"/>
          </p:stSnd>
        </p:sndAc>
      </p:transition>
    </mc:Choice>
    <mc:Fallback xmlns="">
      <p:transition spd="slow">
        <p:sndAc>
          <p:stSnd>
            <p:snd r:embed="rId4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	以科幻造型的雲霄飛車，迴旋於軌道上體驗刺激的速度感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19800" y="2033702"/>
            <a:ext cx="5898424" cy="442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52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laser.wav"/>
          </p:stSnd>
        </p:sndAc>
      </p:transition>
    </mc:Choice>
    <mc:Fallback xmlns="">
      <p:transition spd="slow">
        <p:sndAc>
          <p:stSnd>
            <p:snd r:embed="rId4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855334"/>
            <a:ext cx="8893629" cy="500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003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711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laser.wav"/>
          </p:stSnd>
        </p:sndAc>
      </p:transition>
    </mc:Choice>
    <mc:Fallback xmlns="">
      <p:transition spd="slow"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165</Words>
  <Application>Microsoft Office PowerPoint</Application>
  <PresentationFormat>寬螢幕</PresentationFormat>
  <Paragraphs>30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票價</vt:lpstr>
      <vt:lpstr>幸福碰碰車</vt:lpstr>
      <vt:lpstr>魔法星際飛車</vt:lpstr>
      <vt:lpstr>PowerPoint 簡報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2022-01-03T02:46:39Z</dcterms:created>
  <dcterms:modified xsi:type="dcterms:W3CDTF">2022-01-18T01:06:14Z</dcterms:modified>
</cp:coreProperties>
</file>