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FC36D-A5F5-453F-8FA7-8173745119E6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E5870E3-2236-4E57-9F3E-9561BF88B532}">
      <dgm:prSet phldrT="[文字]"/>
      <dgm:spPr/>
      <dgm:t>
        <a:bodyPr/>
        <a:lstStyle/>
        <a:p>
          <a:r>
            <a:rPr lang="en-US" altLang="zh-TW" dirty="0" smtClean="0"/>
            <a:t>6:30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7CF74CB9-4E7C-4D03-A288-E2D8D94BDE33}" type="parTrans" cxnId="{8780CC3F-FC4E-4585-8D87-4542B6B71599}">
      <dgm:prSet/>
      <dgm:spPr/>
      <dgm:t>
        <a:bodyPr/>
        <a:lstStyle/>
        <a:p>
          <a:endParaRPr lang="zh-TW" altLang="en-US"/>
        </a:p>
      </dgm:t>
    </dgm:pt>
    <dgm:pt modelId="{DF5F7186-B9ED-4C77-84C4-EB08E32A2BF6}" type="sibTrans" cxnId="{8780CC3F-FC4E-4585-8D87-4542B6B71599}">
      <dgm:prSet/>
      <dgm:spPr/>
      <dgm:t>
        <a:bodyPr/>
        <a:lstStyle/>
        <a:p>
          <a:endParaRPr lang="zh-TW" altLang="en-US"/>
        </a:p>
      </dgm:t>
    </dgm:pt>
    <dgm:pt modelId="{87570A58-C9DA-4B36-879F-1DA6F9136640}">
      <dgm:prSet phldrT="[文字]"/>
      <dgm:spPr/>
      <dgm:t>
        <a:bodyPr/>
        <a:lstStyle/>
        <a:p>
          <a:r>
            <a:rPr lang="en-US" altLang="zh-TW" dirty="0" smtClean="0"/>
            <a:t>9</a:t>
          </a:r>
          <a:r>
            <a:rPr lang="zh-TW" altLang="en-US" dirty="0" smtClean="0"/>
            <a:t>點開始遊玩</a:t>
          </a:r>
          <a:endParaRPr lang="zh-TW" altLang="en-US" dirty="0"/>
        </a:p>
      </dgm:t>
    </dgm:pt>
    <dgm:pt modelId="{CA6FF31F-7684-4732-B4A5-06267246FE48}" type="parTrans" cxnId="{E22387B0-BD49-4D7A-ACA2-2BCEAD4F6A5F}">
      <dgm:prSet/>
      <dgm:spPr/>
      <dgm:t>
        <a:bodyPr/>
        <a:lstStyle/>
        <a:p>
          <a:endParaRPr lang="zh-TW" altLang="en-US"/>
        </a:p>
      </dgm:t>
    </dgm:pt>
    <dgm:pt modelId="{9ED3DF90-A8EE-472E-BC5E-85C8912DC14F}" type="sibTrans" cxnId="{E22387B0-BD49-4D7A-ACA2-2BCEAD4F6A5F}">
      <dgm:prSet/>
      <dgm:spPr/>
      <dgm:t>
        <a:bodyPr/>
        <a:lstStyle/>
        <a:p>
          <a:endParaRPr lang="zh-TW" altLang="en-US"/>
        </a:p>
      </dgm:t>
    </dgm:pt>
    <dgm:pt modelId="{90B2AA97-DF79-4BA9-B12D-CCECDA06BD84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1047E442-A0DA-47C5-A10D-6FBBA931EA64}" type="parTrans" cxnId="{86DD00DE-B5A5-45AD-BB0E-5123A3A7B9C5}">
      <dgm:prSet/>
      <dgm:spPr/>
      <dgm:t>
        <a:bodyPr/>
        <a:lstStyle/>
        <a:p>
          <a:endParaRPr lang="zh-TW" altLang="en-US"/>
        </a:p>
      </dgm:t>
    </dgm:pt>
    <dgm:pt modelId="{D671BF0A-116E-4108-A1FF-BFA813862EED}" type="sibTrans" cxnId="{86DD00DE-B5A5-45AD-BB0E-5123A3A7B9C5}">
      <dgm:prSet/>
      <dgm:spPr/>
      <dgm:t>
        <a:bodyPr/>
        <a:lstStyle/>
        <a:p>
          <a:endParaRPr lang="zh-TW" altLang="en-US"/>
        </a:p>
      </dgm:t>
    </dgm:pt>
    <dgm:pt modelId="{C405D417-E2C6-468A-933E-4A1BE378F0EA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46FA5384-CCCE-47B9-B2BB-B9228A4FE645}" type="parTrans" cxnId="{396BAFC8-9906-4F50-BB29-E7B5A748BCD6}">
      <dgm:prSet/>
      <dgm:spPr/>
      <dgm:t>
        <a:bodyPr/>
        <a:lstStyle/>
        <a:p>
          <a:endParaRPr lang="zh-TW" altLang="en-US"/>
        </a:p>
      </dgm:t>
    </dgm:pt>
    <dgm:pt modelId="{8977988A-7C47-45B0-B5D1-CA8032C8E056}" type="sibTrans" cxnId="{396BAFC8-9906-4F50-BB29-E7B5A748BCD6}">
      <dgm:prSet/>
      <dgm:spPr/>
      <dgm:t>
        <a:bodyPr/>
        <a:lstStyle/>
        <a:p>
          <a:endParaRPr lang="zh-TW" altLang="en-US"/>
        </a:p>
      </dgm:t>
    </dgm:pt>
    <dgm:pt modelId="{0DA44470-1A44-4BB9-9E7F-7F9C49D17C7D}">
      <dgm:prSet phldrT="[文字]"/>
      <dgm:spPr/>
      <dgm:t>
        <a:bodyPr/>
        <a:lstStyle/>
        <a:p>
          <a:r>
            <a:rPr lang="zh-TW" altLang="en-US" dirty="0" smtClean="0"/>
            <a:t>吃飯</a:t>
          </a:r>
          <a:endParaRPr lang="zh-TW" altLang="en-US" dirty="0"/>
        </a:p>
      </dgm:t>
    </dgm:pt>
    <dgm:pt modelId="{B1042440-1987-4C9E-AE18-E9E631B3A0A2}" type="parTrans" cxnId="{A57B91E5-513A-4C91-B9FA-CAB2B29E1462}">
      <dgm:prSet/>
      <dgm:spPr/>
      <dgm:t>
        <a:bodyPr/>
        <a:lstStyle/>
        <a:p>
          <a:endParaRPr lang="zh-TW" altLang="en-US"/>
        </a:p>
      </dgm:t>
    </dgm:pt>
    <dgm:pt modelId="{05B79F52-A245-4A26-9A40-FE5C21A9A2D1}" type="sibTrans" cxnId="{A57B91E5-513A-4C91-B9FA-CAB2B29E1462}">
      <dgm:prSet/>
      <dgm:spPr/>
      <dgm:t>
        <a:bodyPr/>
        <a:lstStyle/>
        <a:p>
          <a:endParaRPr lang="zh-TW" altLang="en-US"/>
        </a:p>
      </dgm:t>
    </dgm:pt>
    <dgm:pt modelId="{C82ED5BF-04BD-44B5-8F3E-CEABA491D014}">
      <dgm:prSet phldrT="[文字]"/>
      <dgm:spPr/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268DCF7A-00E3-4179-96EE-E0E2E8D548CD}" type="parTrans" cxnId="{B469A5CA-0FD1-4693-81A8-B7180FC34312}">
      <dgm:prSet/>
      <dgm:spPr/>
      <dgm:t>
        <a:bodyPr/>
        <a:lstStyle/>
        <a:p>
          <a:endParaRPr lang="zh-TW" altLang="en-US"/>
        </a:p>
      </dgm:t>
    </dgm:pt>
    <dgm:pt modelId="{B434E8CE-3907-45C3-982F-D0BC7F825B12}" type="sibTrans" cxnId="{B469A5CA-0FD1-4693-81A8-B7180FC34312}">
      <dgm:prSet/>
      <dgm:spPr/>
      <dgm:t>
        <a:bodyPr/>
        <a:lstStyle/>
        <a:p>
          <a:endParaRPr lang="zh-TW" altLang="en-US"/>
        </a:p>
      </dgm:t>
    </dgm:pt>
    <dgm:pt modelId="{6C86A424-1824-4075-8034-F1EECA8595B1}">
      <dgm:prSet phldrT="[文字]"/>
      <dgm:spPr/>
      <dgm:t>
        <a:bodyPr/>
        <a:lstStyle/>
        <a:p>
          <a:r>
            <a:rPr lang="zh-TW" altLang="en-US" dirty="0" smtClean="0"/>
            <a:t>星際魔法飛車</a:t>
          </a:r>
          <a:endParaRPr lang="zh-TW" altLang="en-US" dirty="0"/>
        </a:p>
      </dgm:t>
    </dgm:pt>
    <dgm:pt modelId="{A0A1F3B1-140D-4784-8995-6BB2E5FD6B93}" type="parTrans" cxnId="{16E520B1-269D-47FC-8AA2-FD45518CE60F}">
      <dgm:prSet/>
      <dgm:spPr/>
      <dgm:t>
        <a:bodyPr/>
        <a:lstStyle/>
        <a:p>
          <a:endParaRPr lang="zh-TW" altLang="en-US"/>
        </a:p>
      </dgm:t>
    </dgm:pt>
    <dgm:pt modelId="{C17E0760-3968-4ADB-9615-B6AA8FC9A818}" type="sibTrans" cxnId="{16E520B1-269D-47FC-8AA2-FD45518CE60F}">
      <dgm:prSet/>
      <dgm:spPr/>
      <dgm:t>
        <a:bodyPr/>
        <a:lstStyle/>
        <a:p>
          <a:endParaRPr lang="zh-TW" altLang="en-US"/>
        </a:p>
      </dgm:t>
    </dgm:pt>
    <dgm:pt modelId="{5CEA356F-A592-41D7-AD36-E4B0EEBA5B21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37FBC045-1C8B-4EB5-AA6D-1B8F10824161}" type="parTrans" cxnId="{A47AACC8-2BF7-4175-AA34-C1A5CAABE546}">
      <dgm:prSet/>
      <dgm:spPr/>
      <dgm:t>
        <a:bodyPr/>
        <a:lstStyle/>
        <a:p>
          <a:endParaRPr lang="zh-TW" altLang="en-US"/>
        </a:p>
      </dgm:t>
    </dgm:pt>
    <dgm:pt modelId="{7594F0FE-AC4C-429E-BC31-3F7FADE313D8}" type="sibTrans" cxnId="{A47AACC8-2BF7-4175-AA34-C1A5CAABE546}">
      <dgm:prSet/>
      <dgm:spPr/>
      <dgm:t>
        <a:bodyPr/>
        <a:lstStyle/>
        <a:p>
          <a:endParaRPr lang="zh-TW" altLang="en-US"/>
        </a:p>
      </dgm:t>
    </dgm:pt>
    <dgm:pt modelId="{9A7735D8-1851-4793-987F-9A8969026839}">
      <dgm:prSet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439C07BF-4D66-479D-A2CE-11829EA17DA3}" type="parTrans" cxnId="{6954D5EF-A70A-4828-99EB-817569A1557D}">
      <dgm:prSet/>
      <dgm:spPr/>
      <dgm:t>
        <a:bodyPr/>
        <a:lstStyle/>
        <a:p>
          <a:endParaRPr lang="zh-TW" altLang="en-US"/>
        </a:p>
      </dgm:t>
    </dgm:pt>
    <dgm:pt modelId="{EC7C09E2-F3AE-4856-B8CD-AFAAB277DC96}" type="sibTrans" cxnId="{6954D5EF-A70A-4828-99EB-817569A1557D}">
      <dgm:prSet/>
      <dgm:spPr/>
      <dgm:t>
        <a:bodyPr/>
        <a:lstStyle/>
        <a:p>
          <a:endParaRPr lang="zh-TW" altLang="en-US"/>
        </a:p>
      </dgm:t>
    </dgm:pt>
    <dgm:pt modelId="{40038F52-815A-4D70-BDBE-4B6031C4692D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A117E5EB-5887-43DA-B75F-0C7AEB57B9C2}" type="sibTrans" cxnId="{DE11F3D6-9DA7-4A97-B594-88EA152A15DE}">
      <dgm:prSet/>
      <dgm:spPr/>
      <dgm:t>
        <a:bodyPr/>
        <a:lstStyle/>
        <a:p>
          <a:endParaRPr lang="zh-TW" altLang="en-US"/>
        </a:p>
      </dgm:t>
    </dgm:pt>
    <dgm:pt modelId="{0D18FCCF-2CDC-41C7-BC01-3FACB696BFC5}" type="parTrans" cxnId="{DE11F3D6-9DA7-4A97-B594-88EA152A15DE}">
      <dgm:prSet/>
      <dgm:spPr/>
      <dgm:t>
        <a:bodyPr/>
        <a:lstStyle/>
        <a:p>
          <a:endParaRPr lang="zh-TW" altLang="en-US"/>
        </a:p>
      </dgm:t>
    </dgm:pt>
    <dgm:pt modelId="{1F47DBD6-7CF4-42D1-ACB2-11B56690CFB5}">
      <dgm:prSet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B3ECEF2A-4CFD-4BEE-AFFB-7844FA7C876F}" type="parTrans" cxnId="{B7709CBD-B93F-45B8-B6DD-23357963B8DD}">
      <dgm:prSet/>
      <dgm:spPr/>
      <dgm:t>
        <a:bodyPr/>
        <a:lstStyle/>
        <a:p>
          <a:endParaRPr lang="zh-TW" altLang="en-US"/>
        </a:p>
      </dgm:t>
    </dgm:pt>
    <dgm:pt modelId="{48221CEA-036A-44F3-A97C-D5651ED44D74}" type="sibTrans" cxnId="{B7709CBD-B93F-45B8-B6DD-23357963B8DD}">
      <dgm:prSet/>
      <dgm:spPr/>
      <dgm:t>
        <a:bodyPr/>
        <a:lstStyle/>
        <a:p>
          <a:endParaRPr lang="zh-TW" altLang="en-US"/>
        </a:p>
      </dgm:t>
    </dgm:pt>
    <dgm:pt modelId="{9210DC25-6808-4A5D-A725-4ED30C8F7F42}">
      <dgm:prSet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F0EF91E9-4866-43F3-AE2E-98C084706E6A}" type="parTrans" cxnId="{7E0DD1EC-73DA-4765-B6EE-6F0FBE8ED1DA}">
      <dgm:prSet/>
      <dgm:spPr/>
      <dgm:t>
        <a:bodyPr/>
        <a:lstStyle/>
        <a:p>
          <a:endParaRPr lang="zh-TW" altLang="en-US"/>
        </a:p>
      </dgm:t>
    </dgm:pt>
    <dgm:pt modelId="{213D96A5-7746-40C5-A55C-8DFDF819E8F9}" type="sibTrans" cxnId="{7E0DD1EC-73DA-4765-B6EE-6F0FBE8ED1DA}">
      <dgm:prSet/>
      <dgm:spPr/>
      <dgm:t>
        <a:bodyPr/>
        <a:lstStyle/>
        <a:p>
          <a:endParaRPr lang="zh-TW" altLang="en-US"/>
        </a:p>
      </dgm:t>
    </dgm:pt>
    <dgm:pt modelId="{1CE9BDAE-593D-458C-84A5-D3971062421A}" type="pres">
      <dgm:prSet presAssocID="{901FC36D-A5F5-453F-8FA7-8173745119E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B84359C0-5F8C-4F99-8D00-5621391A318B}" type="pres">
      <dgm:prSet presAssocID="{6E5870E3-2236-4E57-9F3E-9561BF88B532}" presName="compNode" presStyleCnt="0"/>
      <dgm:spPr/>
    </dgm:pt>
    <dgm:pt modelId="{8F8953F8-6551-42F6-9625-A5C5DF64C704}" type="pres">
      <dgm:prSet presAssocID="{6E5870E3-2236-4E57-9F3E-9561BF88B532}" presName="dummyConnPt" presStyleCnt="0"/>
      <dgm:spPr/>
    </dgm:pt>
    <dgm:pt modelId="{21566D2E-5E7E-4776-9DD5-EB036B22474D}" type="pres">
      <dgm:prSet presAssocID="{6E5870E3-2236-4E57-9F3E-9561BF88B532}" presName="node" presStyleLbl="node1" presStyleIdx="0" presStyleCnt="12" custLinFactX="-40164" custLinFactNeighborX="-100000" custLinFactNeighborY="2779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022FF7-5BD5-428C-B2B9-174108DF3136}" type="pres">
      <dgm:prSet presAssocID="{DF5F7186-B9ED-4C77-84C4-EB08E32A2BF6}" presName="sibTrans" presStyleLbl="bgSibTrans2D1" presStyleIdx="0" presStyleCnt="11" custLinFactNeighborX="38849" custLinFactNeighborY="-21017"/>
      <dgm:spPr/>
      <dgm:t>
        <a:bodyPr/>
        <a:lstStyle/>
        <a:p>
          <a:endParaRPr lang="zh-TW" altLang="en-US"/>
        </a:p>
      </dgm:t>
    </dgm:pt>
    <dgm:pt modelId="{1C74A631-20C5-41F1-B4D6-D322F6A2A0BC}" type="pres">
      <dgm:prSet presAssocID="{87570A58-C9DA-4B36-879F-1DA6F9136640}" presName="compNode" presStyleCnt="0"/>
      <dgm:spPr/>
    </dgm:pt>
    <dgm:pt modelId="{7A640260-B244-4D80-94B6-163DD22C6040}" type="pres">
      <dgm:prSet presAssocID="{87570A58-C9DA-4B36-879F-1DA6F9136640}" presName="dummyConnPt" presStyleCnt="0"/>
      <dgm:spPr/>
    </dgm:pt>
    <dgm:pt modelId="{B4A193F1-D4E3-4158-8D7C-B6CF44FCD2DA}" type="pres">
      <dgm:prSet presAssocID="{87570A58-C9DA-4B36-879F-1DA6F9136640}" presName="node" presStyleLbl="node1" presStyleIdx="1" presStyleCnt="12" custLinFactNeighborX="8002" custLinFactNeighborY="-990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C083C5-8A2D-4665-BC7E-F7DBA96DABE9}" type="pres">
      <dgm:prSet presAssocID="{9ED3DF90-A8EE-472E-BC5E-85C8912DC14F}" presName="sibTrans" presStyleLbl="bgSibTrans2D1" presStyleIdx="1" presStyleCnt="11" custLinFactY="100000" custLinFactNeighborY="103164"/>
      <dgm:spPr/>
      <dgm:t>
        <a:bodyPr/>
        <a:lstStyle/>
        <a:p>
          <a:endParaRPr lang="zh-TW" altLang="en-US"/>
        </a:p>
      </dgm:t>
    </dgm:pt>
    <dgm:pt modelId="{20917D44-5DE6-4410-B360-0B90502E023F}" type="pres">
      <dgm:prSet presAssocID="{90B2AA97-DF79-4BA9-B12D-CCECDA06BD84}" presName="compNode" presStyleCnt="0"/>
      <dgm:spPr/>
    </dgm:pt>
    <dgm:pt modelId="{4CBC5038-CD46-4825-B34F-E2A860F588A3}" type="pres">
      <dgm:prSet presAssocID="{90B2AA97-DF79-4BA9-B12D-CCECDA06BD84}" presName="dummyConnPt" presStyleCnt="0"/>
      <dgm:spPr/>
    </dgm:pt>
    <dgm:pt modelId="{22DC888D-6D48-42BA-87F2-35766B3DCE59}" type="pres">
      <dgm:prSet presAssocID="{90B2AA97-DF79-4BA9-B12D-CCECDA06BD84}" presName="node" presStyleLbl="node1" presStyleIdx="2" presStyleCnt="12" custLinFactX="-24836" custLinFactNeighborX="-100000" custLinFactNeighborY="-1028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4E94A3-9525-4C8F-BD15-BA74AB5E3B8A}" type="pres">
      <dgm:prSet presAssocID="{D671BF0A-116E-4108-A1FF-BFA813862EED}" presName="sibTrans" presStyleLbl="bgSibTrans2D1" presStyleIdx="2" presStyleCnt="11" custLinFactNeighborX="33927" custLinFactNeighborY="-35028"/>
      <dgm:spPr/>
      <dgm:t>
        <a:bodyPr/>
        <a:lstStyle/>
        <a:p>
          <a:endParaRPr lang="zh-TW" altLang="en-US"/>
        </a:p>
      </dgm:t>
    </dgm:pt>
    <dgm:pt modelId="{0AB52B97-0A59-44BD-97A4-D663215D2AFE}" type="pres">
      <dgm:prSet presAssocID="{C405D417-E2C6-468A-933E-4A1BE378F0EA}" presName="compNode" presStyleCnt="0"/>
      <dgm:spPr/>
    </dgm:pt>
    <dgm:pt modelId="{B0C6F6CB-7085-4C37-8D38-9367ACA56740}" type="pres">
      <dgm:prSet presAssocID="{C405D417-E2C6-468A-933E-4A1BE378F0EA}" presName="dummyConnPt" presStyleCnt="0"/>
      <dgm:spPr/>
    </dgm:pt>
    <dgm:pt modelId="{DDA9D0D8-A409-43D0-A9D8-FB7BE65B82F9}" type="pres">
      <dgm:prSet presAssocID="{C405D417-E2C6-468A-933E-4A1BE378F0EA}" presName="node" presStyleLbl="node1" presStyleIdx="3" presStyleCnt="12" custLinFactNeighborX="9962" custLinFactNeighborY="-1597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1901DC-437D-47F0-BB50-ED5737A260DF}" type="pres">
      <dgm:prSet presAssocID="{8977988A-7C47-45B0-B5D1-CA8032C8E056}" presName="sibTrans" presStyleLbl="bgSibTrans2D1" presStyleIdx="3" presStyleCnt="11" custLinFactNeighborX="33927" custLinFactNeighborY="49040"/>
      <dgm:spPr/>
      <dgm:t>
        <a:bodyPr/>
        <a:lstStyle/>
        <a:p>
          <a:endParaRPr lang="zh-TW" altLang="en-US"/>
        </a:p>
      </dgm:t>
    </dgm:pt>
    <dgm:pt modelId="{A3D81A7A-8E1E-449A-A5E3-918E01B221CA}" type="pres">
      <dgm:prSet presAssocID="{0DA44470-1A44-4BB9-9E7F-7F9C49D17C7D}" presName="compNode" presStyleCnt="0"/>
      <dgm:spPr/>
    </dgm:pt>
    <dgm:pt modelId="{5BB71B8A-7470-4A18-9746-BE3BE54AE3D1}" type="pres">
      <dgm:prSet presAssocID="{0DA44470-1A44-4BB9-9E7F-7F9C49D17C7D}" presName="dummyConnPt" presStyleCnt="0"/>
      <dgm:spPr/>
    </dgm:pt>
    <dgm:pt modelId="{5AE6D52F-4431-4F79-87C2-4BF595CA022F}" type="pres">
      <dgm:prSet presAssocID="{0DA44470-1A44-4BB9-9E7F-7F9C49D17C7D}" presName="node" presStyleLbl="node1" presStyleIdx="4" presStyleCnt="12" custLinFactY="-38200" custLinFactNeighborX="0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E4CD11-1BA1-4FC9-92BF-17471636F97C}" type="pres">
      <dgm:prSet presAssocID="{05B79F52-A245-4A26-9A40-FE5C21A9A2D1}" presName="sibTrans" presStyleLbl="bgSibTrans2D1" presStyleIdx="4" presStyleCnt="11" custLinFactY="82147" custLinFactNeighborY="100000"/>
      <dgm:spPr/>
      <dgm:t>
        <a:bodyPr/>
        <a:lstStyle/>
        <a:p>
          <a:endParaRPr lang="zh-TW" altLang="en-US"/>
        </a:p>
      </dgm:t>
    </dgm:pt>
    <dgm:pt modelId="{C9A2B80A-7AB8-455D-A3D3-F0AEAAFC7E66}" type="pres">
      <dgm:prSet presAssocID="{C82ED5BF-04BD-44B5-8F3E-CEABA491D014}" presName="compNode" presStyleCnt="0"/>
      <dgm:spPr/>
    </dgm:pt>
    <dgm:pt modelId="{A5AE2F72-8D64-4D5F-94C6-4634D3D9EDC1}" type="pres">
      <dgm:prSet presAssocID="{C82ED5BF-04BD-44B5-8F3E-CEABA491D014}" presName="dummyConnPt" presStyleCnt="0"/>
      <dgm:spPr/>
    </dgm:pt>
    <dgm:pt modelId="{D15CBCBC-CA44-484E-A438-133D67DBFBAF}" type="pres">
      <dgm:prSet presAssocID="{C82ED5BF-04BD-44B5-8F3E-CEABA491D014}" presName="node" presStyleLbl="node1" presStyleIdx="5" presStyleCnt="12" custLinFactX="21595" custLinFactY="1183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B6C8E8-FE57-4A50-8A18-A970B296BEFA}" type="pres">
      <dgm:prSet presAssocID="{B434E8CE-3907-45C3-982F-D0BC7F825B12}" presName="sibTrans" presStyleLbl="bgSibTrans2D1" presStyleIdx="5" presStyleCnt="11" custLinFactNeighborX="30787" custLinFactNeighborY="7007"/>
      <dgm:spPr/>
      <dgm:t>
        <a:bodyPr/>
        <a:lstStyle/>
        <a:p>
          <a:endParaRPr lang="zh-TW" altLang="en-US"/>
        </a:p>
      </dgm:t>
    </dgm:pt>
    <dgm:pt modelId="{DD4C1964-B207-4EBC-8042-13606663FE44}" type="pres">
      <dgm:prSet presAssocID="{6C86A424-1824-4075-8034-F1EECA8595B1}" presName="compNode" presStyleCnt="0"/>
      <dgm:spPr/>
    </dgm:pt>
    <dgm:pt modelId="{C6C7FAEE-94FD-41BC-9864-3F23C4376F81}" type="pres">
      <dgm:prSet presAssocID="{6C86A424-1824-4075-8034-F1EECA8595B1}" presName="dummyConnPt" presStyleCnt="0"/>
      <dgm:spPr/>
    </dgm:pt>
    <dgm:pt modelId="{CFE3BDCA-286C-4E6E-A24C-F1CE6C56E627}" type="pres">
      <dgm:prSet presAssocID="{6C86A424-1824-4075-8034-F1EECA8595B1}" presName="node" presStyleLbl="node1" presStyleIdx="6" presStyleCnt="12" custLinFactX="16774" custLinFactNeighborX="100000" custLinFactNeighborY="3633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2A3940-2718-4325-89CC-D238593CD112}" type="pres">
      <dgm:prSet presAssocID="{C17E0760-3968-4ADB-9615-B6AA8FC9A818}" presName="sibTrans" presStyleLbl="bgSibTrans2D1" presStyleIdx="6" presStyleCnt="11" custLinFactNeighborX="17822" custLinFactNeighborY="-28023"/>
      <dgm:spPr/>
      <dgm:t>
        <a:bodyPr/>
        <a:lstStyle/>
        <a:p>
          <a:endParaRPr lang="zh-TW" altLang="en-US"/>
        </a:p>
      </dgm:t>
    </dgm:pt>
    <dgm:pt modelId="{BFD3DA2D-9DC4-4DB1-9A58-9BEBE790037E}" type="pres">
      <dgm:prSet presAssocID="{5CEA356F-A592-41D7-AD36-E4B0EEBA5B21}" presName="compNode" presStyleCnt="0"/>
      <dgm:spPr/>
    </dgm:pt>
    <dgm:pt modelId="{168A49F4-E0CC-4ACF-9DF5-C2A893DCCBBF}" type="pres">
      <dgm:prSet presAssocID="{5CEA356F-A592-41D7-AD36-E4B0EEBA5B21}" presName="dummyConnPt" presStyleCnt="0"/>
      <dgm:spPr/>
    </dgm:pt>
    <dgm:pt modelId="{CEAFF706-C60C-4D3D-983E-35F002EBC385}" type="pres">
      <dgm:prSet presAssocID="{5CEA356F-A592-41D7-AD36-E4B0EEBA5B21}" presName="node" presStyleLbl="node1" presStyleIdx="7" presStyleCnt="12" custLinFactNeighborX="0" custLinFactNeighborY="502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1637E3-9C3B-443B-9289-677F43BB8C82}" type="pres">
      <dgm:prSet presAssocID="{7594F0FE-AC4C-429E-BC31-3F7FADE313D8}" presName="sibTrans" presStyleLbl="bgSibTrans2D1" presStyleIdx="7" presStyleCnt="11"/>
      <dgm:spPr/>
      <dgm:t>
        <a:bodyPr/>
        <a:lstStyle/>
        <a:p>
          <a:endParaRPr lang="zh-TW" altLang="en-US"/>
        </a:p>
      </dgm:t>
    </dgm:pt>
    <dgm:pt modelId="{264A2ACA-AF2A-4501-ACB9-1D452DE8367C}" type="pres">
      <dgm:prSet presAssocID="{9A7735D8-1851-4793-987F-9A8969026839}" presName="compNode" presStyleCnt="0"/>
      <dgm:spPr/>
    </dgm:pt>
    <dgm:pt modelId="{6AB84BB1-8072-4222-A2D9-6309F1560420}" type="pres">
      <dgm:prSet presAssocID="{9A7735D8-1851-4793-987F-9A8969026839}" presName="dummyConnPt" presStyleCnt="0"/>
      <dgm:spPr/>
    </dgm:pt>
    <dgm:pt modelId="{436569BB-9193-442B-83F6-23A44957E765}" type="pres">
      <dgm:prSet presAssocID="{9A7735D8-1851-4793-987F-9A8969026839}" presName="node" presStyleLbl="node1" presStyleIdx="8" presStyleCnt="12" custLinFactNeighborX="21415" custLinFactNeighborY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68CF28-1E25-4409-A0EE-97B551A65F4F}" type="pres">
      <dgm:prSet presAssocID="{EC7C09E2-F3AE-4856-B8CD-AFAAB277DC96}" presName="sibTrans" presStyleLbl="bgSibTrans2D1" presStyleIdx="8" presStyleCnt="11"/>
      <dgm:spPr/>
      <dgm:t>
        <a:bodyPr/>
        <a:lstStyle/>
        <a:p>
          <a:endParaRPr lang="zh-TW" altLang="en-US"/>
        </a:p>
      </dgm:t>
    </dgm:pt>
    <dgm:pt modelId="{0605C6E7-8E85-48E1-9CAD-18F3C569C622}" type="pres">
      <dgm:prSet presAssocID="{40038F52-815A-4D70-BDBE-4B6031C4692D}" presName="compNode" presStyleCnt="0"/>
      <dgm:spPr/>
    </dgm:pt>
    <dgm:pt modelId="{C0A9B3BD-7D0F-4B81-8C36-921333989E67}" type="pres">
      <dgm:prSet presAssocID="{40038F52-815A-4D70-BDBE-4B6031C4692D}" presName="dummyConnPt" presStyleCnt="0"/>
      <dgm:spPr/>
    </dgm:pt>
    <dgm:pt modelId="{4798FE66-7459-46A8-BDCE-05AFD8EF172B}" type="pres">
      <dgm:prSet presAssocID="{40038F52-815A-4D70-BDBE-4B6031C4692D}" presName="node" presStyleLbl="node1" presStyleIdx="9" presStyleCnt="12" custLinFactX="51618" custLinFactNeighborX="100000" custLinFactNeighborY="-713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556C68-289F-4D16-B747-B42B719BFDC6}" type="pres">
      <dgm:prSet presAssocID="{A117E5EB-5887-43DA-B75F-0C7AEB57B9C2}" presName="sibTrans" presStyleLbl="bgSibTrans2D1" presStyleIdx="9" presStyleCnt="11"/>
      <dgm:spPr/>
      <dgm:t>
        <a:bodyPr/>
        <a:lstStyle/>
        <a:p>
          <a:endParaRPr lang="zh-TW" altLang="en-US"/>
        </a:p>
      </dgm:t>
    </dgm:pt>
    <dgm:pt modelId="{B61D6D1F-3185-4B80-8E76-8D0A2CE894BB}" type="pres">
      <dgm:prSet presAssocID="{1F47DBD6-7CF4-42D1-ACB2-11B56690CFB5}" presName="compNode" presStyleCnt="0"/>
      <dgm:spPr/>
    </dgm:pt>
    <dgm:pt modelId="{3861259E-20B8-45DD-A42A-E3CA4D27A333}" type="pres">
      <dgm:prSet presAssocID="{1F47DBD6-7CF4-42D1-ACB2-11B56690CFB5}" presName="dummyConnPt" presStyleCnt="0"/>
      <dgm:spPr/>
    </dgm:pt>
    <dgm:pt modelId="{BD5F5CEE-41E1-4ABB-8737-FDF7A7482617}" type="pres">
      <dgm:prSet presAssocID="{1F47DBD6-7CF4-42D1-ACB2-11B56690CFB5}" presName="node" presStyleLbl="node1" presStyleIdx="10" presStyleCnt="12" custLinFactNeighborX="92512" custLinFactNeighborY="-5853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787A2A-577E-4151-8D31-943B4FAD840E}" type="pres">
      <dgm:prSet presAssocID="{48221CEA-036A-44F3-A97C-D5651ED44D74}" presName="sibTrans" presStyleLbl="bgSibTrans2D1" presStyleIdx="10" presStyleCnt="11" custLinFactY="99874" custLinFactNeighborX="42499" custLinFactNeighborY="100000"/>
      <dgm:spPr/>
      <dgm:t>
        <a:bodyPr/>
        <a:lstStyle/>
        <a:p>
          <a:endParaRPr lang="zh-TW" altLang="en-US"/>
        </a:p>
      </dgm:t>
    </dgm:pt>
    <dgm:pt modelId="{388D6DBB-4F02-4B13-BB35-7329CAA518DD}" type="pres">
      <dgm:prSet presAssocID="{9210DC25-6808-4A5D-A725-4ED30C8F7F42}" presName="compNode" presStyleCnt="0"/>
      <dgm:spPr/>
    </dgm:pt>
    <dgm:pt modelId="{7FE407D0-C1C4-4851-8669-0BE4ADBC6D01}" type="pres">
      <dgm:prSet presAssocID="{9210DC25-6808-4A5D-A725-4ED30C8F7F42}" presName="dummyConnPt" presStyleCnt="0"/>
      <dgm:spPr/>
    </dgm:pt>
    <dgm:pt modelId="{9B3EEB48-FD44-42A6-9EC1-6B7B2836BBB1}" type="pres">
      <dgm:prSet presAssocID="{9210DC25-6808-4A5D-A725-4ED30C8F7F42}" presName="node" presStyleLbl="node1" presStyleIdx="11" presStyleCnt="12" custLinFactX="61781" custLinFactNeighborX="100000" custLinFactNeighborY="-3683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96BAFC8-9906-4F50-BB29-E7B5A748BCD6}" srcId="{901FC36D-A5F5-453F-8FA7-8173745119E6}" destId="{C405D417-E2C6-468A-933E-4A1BE378F0EA}" srcOrd="3" destOrd="0" parTransId="{46FA5384-CCCE-47B9-B2BB-B9228A4FE645}" sibTransId="{8977988A-7C47-45B0-B5D1-CA8032C8E056}"/>
    <dgm:cxn modelId="{298A6387-0677-46D8-99D1-9B4F92D8D8DF}" type="presOf" srcId="{87570A58-C9DA-4B36-879F-1DA6F9136640}" destId="{B4A193F1-D4E3-4158-8D7C-B6CF44FCD2DA}" srcOrd="0" destOrd="0" presId="urn:microsoft.com/office/officeart/2005/8/layout/bProcess4"/>
    <dgm:cxn modelId="{9D466F60-E3FC-4714-88B3-FC95EE8737A4}" type="presOf" srcId="{48221CEA-036A-44F3-A97C-D5651ED44D74}" destId="{96787A2A-577E-4151-8D31-943B4FAD840E}" srcOrd="0" destOrd="0" presId="urn:microsoft.com/office/officeart/2005/8/layout/bProcess4"/>
    <dgm:cxn modelId="{C8F00D73-D5D0-403E-ADDB-AB9F775FF258}" type="presOf" srcId="{901FC36D-A5F5-453F-8FA7-8173745119E6}" destId="{1CE9BDAE-593D-458C-84A5-D3971062421A}" srcOrd="0" destOrd="0" presId="urn:microsoft.com/office/officeart/2005/8/layout/bProcess4"/>
    <dgm:cxn modelId="{83054A51-8FF2-492B-9511-37202B3A4B2A}" type="presOf" srcId="{9A7735D8-1851-4793-987F-9A8969026839}" destId="{436569BB-9193-442B-83F6-23A44957E765}" srcOrd="0" destOrd="0" presId="urn:microsoft.com/office/officeart/2005/8/layout/bProcess4"/>
    <dgm:cxn modelId="{17773501-6F1F-4BB6-A402-06581CFDCDAC}" type="presOf" srcId="{8977988A-7C47-45B0-B5D1-CA8032C8E056}" destId="{851901DC-437D-47F0-BB50-ED5737A260DF}" srcOrd="0" destOrd="0" presId="urn:microsoft.com/office/officeart/2005/8/layout/bProcess4"/>
    <dgm:cxn modelId="{A47AACC8-2BF7-4175-AA34-C1A5CAABE546}" srcId="{901FC36D-A5F5-453F-8FA7-8173745119E6}" destId="{5CEA356F-A592-41D7-AD36-E4B0EEBA5B21}" srcOrd="7" destOrd="0" parTransId="{37FBC045-1C8B-4EB5-AA6D-1B8F10824161}" sibTransId="{7594F0FE-AC4C-429E-BC31-3F7FADE313D8}"/>
    <dgm:cxn modelId="{D65BF912-CFC0-406A-A98D-86CA81326931}" type="presOf" srcId="{9210DC25-6808-4A5D-A725-4ED30C8F7F42}" destId="{9B3EEB48-FD44-42A6-9EC1-6B7B2836BBB1}" srcOrd="0" destOrd="0" presId="urn:microsoft.com/office/officeart/2005/8/layout/bProcess4"/>
    <dgm:cxn modelId="{5AF85812-D85B-4E02-A06E-DEBA2A295B5B}" type="presOf" srcId="{5CEA356F-A592-41D7-AD36-E4B0EEBA5B21}" destId="{CEAFF706-C60C-4D3D-983E-35F002EBC385}" srcOrd="0" destOrd="0" presId="urn:microsoft.com/office/officeart/2005/8/layout/bProcess4"/>
    <dgm:cxn modelId="{6A2965E2-8B4D-4690-B887-15424F027DFD}" type="presOf" srcId="{C405D417-E2C6-468A-933E-4A1BE378F0EA}" destId="{DDA9D0D8-A409-43D0-A9D8-FB7BE65B82F9}" srcOrd="0" destOrd="0" presId="urn:microsoft.com/office/officeart/2005/8/layout/bProcess4"/>
    <dgm:cxn modelId="{D11B1430-B94D-4431-BC23-F1E7498194A4}" type="presOf" srcId="{C17E0760-3968-4ADB-9615-B6AA8FC9A818}" destId="{BF2A3940-2718-4325-89CC-D238593CD112}" srcOrd="0" destOrd="0" presId="urn:microsoft.com/office/officeart/2005/8/layout/bProcess4"/>
    <dgm:cxn modelId="{7E0DD1EC-73DA-4765-B6EE-6F0FBE8ED1DA}" srcId="{901FC36D-A5F5-453F-8FA7-8173745119E6}" destId="{9210DC25-6808-4A5D-A725-4ED30C8F7F42}" srcOrd="11" destOrd="0" parTransId="{F0EF91E9-4866-43F3-AE2E-98C084706E6A}" sibTransId="{213D96A5-7746-40C5-A55C-8DFDF819E8F9}"/>
    <dgm:cxn modelId="{8780CC3F-FC4E-4585-8D87-4542B6B71599}" srcId="{901FC36D-A5F5-453F-8FA7-8173745119E6}" destId="{6E5870E3-2236-4E57-9F3E-9561BF88B532}" srcOrd="0" destOrd="0" parTransId="{7CF74CB9-4E7C-4D03-A288-E2D8D94BDE33}" sibTransId="{DF5F7186-B9ED-4C77-84C4-EB08E32A2BF6}"/>
    <dgm:cxn modelId="{F0B58B17-C752-4623-98DC-EFF9FA49CA5C}" type="presOf" srcId="{A117E5EB-5887-43DA-B75F-0C7AEB57B9C2}" destId="{5D556C68-289F-4D16-B747-B42B719BFDC6}" srcOrd="0" destOrd="0" presId="urn:microsoft.com/office/officeart/2005/8/layout/bProcess4"/>
    <dgm:cxn modelId="{715E1D60-7400-44A9-BBED-673E74BEBC4B}" type="presOf" srcId="{90B2AA97-DF79-4BA9-B12D-CCECDA06BD84}" destId="{22DC888D-6D48-42BA-87F2-35766B3DCE59}" srcOrd="0" destOrd="0" presId="urn:microsoft.com/office/officeart/2005/8/layout/bProcess4"/>
    <dgm:cxn modelId="{3DF1C214-6C14-47D0-8CB4-286935D37125}" type="presOf" srcId="{6E5870E3-2236-4E57-9F3E-9561BF88B532}" destId="{21566D2E-5E7E-4776-9DD5-EB036B22474D}" srcOrd="0" destOrd="0" presId="urn:microsoft.com/office/officeart/2005/8/layout/bProcess4"/>
    <dgm:cxn modelId="{16E520B1-269D-47FC-8AA2-FD45518CE60F}" srcId="{901FC36D-A5F5-453F-8FA7-8173745119E6}" destId="{6C86A424-1824-4075-8034-F1EECA8595B1}" srcOrd="6" destOrd="0" parTransId="{A0A1F3B1-140D-4784-8995-6BB2E5FD6B93}" sibTransId="{C17E0760-3968-4ADB-9615-B6AA8FC9A818}"/>
    <dgm:cxn modelId="{0A035830-6E59-419D-A8D6-9379510A322A}" type="presOf" srcId="{D671BF0A-116E-4108-A1FF-BFA813862EED}" destId="{584E94A3-9525-4C8F-BD15-BA74AB5E3B8A}" srcOrd="0" destOrd="0" presId="urn:microsoft.com/office/officeart/2005/8/layout/bProcess4"/>
    <dgm:cxn modelId="{C4C81035-8660-4311-8989-4A1A2871BD5A}" type="presOf" srcId="{C82ED5BF-04BD-44B5-8F3E-CEABA491D014}" destId="{D15CBCBC-CA44-484E-A438-133D67DBFBAF}" srcOrd="0" destOrd="0" presId="urn:microsoft.com/office/officeart/2005/8/layout/bProcess4"/>
    <dgm:cxn modelId="{86DD00DE-B5A5-45AD-BB0E-5123A3A7B9C5}" srcId="{901FC36D-A5F5-453F-8FA7-8173745119E6}" destId="{90B2AA97-DF79-4BA9-B12D-CCECDA06BD84}" srcOrd="2" destOrd="0" parTransId="{1047E442-A0DA-47C5-A10D-6FBBA931EA64}" sibTransId="{D671BF0A-116E-4108-A1FF-BFA813862EED}"/>
    <dgm:cxn modelId="{E22387B0-BD49-4D7A-ACA2-2BCEAD4F6A5F}" srcId="{901FC36D-A5F5-453F-8FA7-8173745119E6}" destId="{87570A58-C9DA-4B36-879F-1DA6F9136640}" srcOrd="1" destOrd="0" parTransId="{CA6FF31F-7684-4732-B4A5-06267246FE48}" sibTransId="{9ED3DF90-A8EE-472E-BC5E-85C8912DC14F}"/>
    <dgm:cxn modelId="{971B255E-98B6-4328-9A24-62F9266AE383}" type="presOf" srcId="{B434E8CE-3907-45C3-982F-D0BC7F825B12}" destId="{44B6C8E8-FE57-4A50-8A18-A970B296BEFA}" srcOrd="0" destOrd="0" presId="urn:microsoft.com/office/officeart/2005/8/layout/bProcess4"/>
    <dgm:cxn modelId="{1C1E71EA-F8D8-4DF7-9032-46977E6080CD}" type="presOf" srcId="{DF5F7186-B9ED-4C77-84C4-EB08E32A2BF6}" destId="{81022FF7-5BD5-428C-B2B9-174108DF3136}" srcOrd="0" destOrd="0" presId="urn:microsoft.com/office/officeart/2005/8/layout/bProcess4"/>
    <dgm:cxn modelId="{CC6B8D2F-DDBB-45D0-AE95-5367EB0638B3}" type="presOf" srcId="{05B79F52-A245-4A26-9A40-FE5C21A9A2D1}" destId="{F8E4CD11-1BA1-4FC9-92BF-17471636F97C}" srcOrd="0" destOrd="0" presId="urn:microsoft.com/office/officeart/2005/8/layout/bProcess4"/>
    <dgm:cxn modelId="{A57B91E5-513A-4C91-B9FA-CAB2B29E1462}" srcId="{901FC36D-A5F5-453F-8FA7-8173745119E6}" destId="{0DA44470-1A44-4BB9-9E7F-7F9C49D17C7D}" srcOrd="4" destOrd="0" parTransId="{B1042440-1987-4C9E-AE18-E9E631B3A0A2}" sibTransId="{05B79F52-A245-4A26-9A40-FE5C21A9A2D1}"/>
    <dgm:cxn modelId="{B7709CBD-B93F-45B8-B6DD-23357963B8DD}" srcId="{901FC36D-A5F5-453F-8FA7-8173745119E6}" destId="{1F47DBD6-7CF4-42D1-ACB2-11B56690CFB5}" srcOrd="10" destOrd="0" parTransId="{B3ECEF2A-4CFD-4BEE-AFFB-7844FA7C876F}" sibTransId="{48221CEA-036A-44F3-A97C-D5651ED44D74}"/>
    <dgm:cxn modelId="{B469A5CA-0FD1-4693-81A8-B7180FC34312}" srcId="{901FC36D-A5F5-453F-8FA7-8173745119E6}" destId="{C82ED5BF-04BD-44B5-8F3E-CEABA491D014}" srcOrd="5" destOrd="0" parTransId="{268DCF7A-00E3-4179-96EE-E0E2E8D548CD}" sibTransId="{B434E8CE-3907-45C3-982F-D0BC7F825B12}"/>
    <dgm:cxn modelId="{3C2DA66B-6BCA-454D-98B8-23EC1EEAD8FB}" type="presOf" srcId="{40038F52-815A-4D70-BDBE-4B6031C4692D}" destId="{4798FE66-7459-46A8-BDCE-05AFD8EF172B}" srcOrd="0" destOrd="0" presId="urn:microsoft.com/office/officeart/2005/8/layout/bProcess4"/>
    <dgm:cxn modelId="{D09A9568-96C0-446E-A3B0-503E623EECFF}" type="presOf" srcId="{1F47DBD6-7CF4-42D1-ACB2-11B56690CFB5}" destId="{BD5F5CEE-41E1-4ABB-8737-FDF7A7482617}" srcOrd="0" destOrd="0" presId="urn:microsoft.com/office/officeart/2005/8/layout/bProcess4"/>
    <dgm:cxn modelId="{C6D90494-C798-4814-A1A3-C17B696CEFC9}" type="presOf" srcId="{7594F0FE-AC4C-429E-BC31-3F7FADE313D8}" destId="{4B1637E3-9C3B-443B-9289-677F43BB8C82}" srcOrd="0" destOrd="0" presId="urn:microsoft.com/office/officeart/2005/8/layout/bProcess4"/>
    <dgm:cxn modelId="{6954D5EF-A70A-4828-99EB-817569A1557D}" srcId="{901FC36D-A5F5-453F-8FA7-8173745119E6}" destId="{9A7735D8-1851-4793-987F-9A8969026839}" srcOrd="8" destOrd="0" parTransId="{439C07BF-4D66-479D-A2CE-11829EA17DA3}" sibTransId="{EC7C09E2-F3AE-4856-B8CD-AFAAB277DC96}"/>
    <dgm:cxn modelId="{85038750-4EC9-41A3-9A59-1C356AC11D8D}" type="presOf" srcId="{6C86A424-1824-4075-8034-F1EECA8595B1}" destId="{CFE3BDCA-286C-4E6E-A24C-F1CE6C56E627}" srcOrd="0" destOrd="0" presId="urn:microsoft.com/office/officeart/2005/8/layout/bProcess4"/>
    <dgm:cxn modelId="{0EE994C2-2834-4D8C-BF5B-ACA4C484E430}" type="presOf" srcId="{9ED3DF90-A8EE-472E-BC5E-85C8912DC14F}" destId="{E9C083C5-8A2D-4665-BC7E-F7DBA96DABE9}" srcOrd="0" destOrd="0" presId="urn:microsoft.com/office/officeart/2005/8/layout/bProcess4"/>
    <dgm:cxn modelId="{C3EE2D95-87E0-4F06-976F-C084DB2AD6C9}" type="presOf" srcId="{0DA44470-1A44-4BB9-9E7F-7F9C49D17C7D}" destId="{5AE6D52F-4431-4F79-87C2-4BF595CA022F}" srcOrd="0" destOrd="0" presId="urn:microsoft.com/office/officeart/2005/8/layout/bProcess4"/>
    <dgm:cxn modelId="{DE11F3D6-9DA7-4A97-B594-88EA152A15DE}" srcId="{901FC36D-A5F5-453F-8FA7-8173745119E6}" destId="{40038F52-815A-4D70-BDBE-4B6031C4692D}" srcOrd="9" destOrd="0" parTransId="{0D18FCCF-2CDC-41C7-BC01-3FACB696BFC5}" sibTransId="{A117E5EB-5887-43DA-B75F-0C7AEB57B9C2}"/>
    <dgm:cxn modelId="{BF922CEE-F0FD-4862-91CA-2008E9648C28}" type="presOf" srcId="{EC7C09E2-F3AE-4856-B8CD-AFAAB277DC96}" destId="{CF68CF28-1E25-4409-A0EE-97B551A65F4F}" srcOrd="0" destOrd="0" presId="urn:microsoft.com/office/officeart/2005/8/layout/bProcess4"/>
    <dgm:cxn modelId="{9926BE24-AAB3-4015-9861-FD1EA279453E}" type="presParOf" srcId="{1CE9BDAE-593D-458C-84A5-D3971062421A}" destId="{B84359C0-5F8C-4F99-8D00-5621391A318B}" srcOrd="0" destOrd="0" presId="urn:microsoft.com/office/officeart/2005/8/layout/bProcess4"/>
    <dgm:cxn modelId="{30BACB5F-BF23-41A9-847F-D7F84CA1327A}" type="presParOf" srcId="{B84359C0-5F8C-4F99-8D00-5621391A318B}" destId="{8F8953F8-6551-42F6-9625-A5C5DF64C704}" srcOrd="0" destOrd="0" presId="urn:microsoft.com/office/officeart/2005/8/layout/bProcess4"/>
    <dgm:cxn modelId="{F9E9BD87-3717-4617-B2E3-ECCCEF2C711D}" type="presParOf" srcId="{B84359C0-5F8C-4F99-8D00-5621391A318B}" destId="{21566D2E-5E7E-4776-9DD5-EB036B22474D}" srcOrd="1" destOrd="0" presId="urn:microsoft.com/office/officeart/2005/8/layout/bProcess4"/>
    <dgm:cxn modelId="{228358E5-6A03-466B-AEBF-1089B6BC6ACF}" type="presParOf" srcId="{1CE9BDAE-593D-458C-84A5-D3971062421A}" destId="{81022FF7-5BD5-428C-B2B9-174108DF3136}" srcOrd="1" destOrd="0" presId="urn:microsoft.com/office/officeart/2005/8/layout/bProcess4"/>
    <dgm:cxn modelId="{C3D9C953-24A6-4110-A9E0-F715CCF2A097}" type="presParOf" srcId="{1CE9BDAE-593D-458C-84A5-D3971062421A}" destId="{1C74A631-20C5-41F1-B4D6-D322F6A2A0BC}" srcOrd="2" destOrd="0" presId="urn:microsoft.com/office/officeart/2005/8/layout/bProcess4"/>
    <dgm:cxn modelId="{200DD85C-8654-484A-8CAB-353CBF4B0862}" type="presParOf" srcId="{1C74A631-20C5-41F1-B4D6-D322F6A2A0BC}" destId="{7A640260-B244-4D80-94B6-163DD22C6040}" srcOrd="0" destOrd="0" presId="urn:microsoft.com/office/officeart/2005/8/layout/bProcess4"/>
    <dgm:cxn modelId="{5DEEAD4C-CE18-4295-BF1E-AC7E837A5AB7}" type="presParOf" srcId="{1C74A631-20C5-41F1-B4D6-D322F6A2A0BC}" destId="{B4A193F1-D4E3-4158-8D7C-B6CF44FCD2DA}" srcOrd="1" destOrd="0" presId="urn:microsoft.com/office/officeart/2005/8/layout/bProcess4"/>
    <dgm:cxn modelId="{DCBEBC5E-369D-408F-BA3D-401CA21B0D81}" type="presParOf" srcId="{1CE9BDAE-593D-458C-84A5-D3971062421A}" destId="{E9C083C5-8A2D-4665-BC7E-F7DBA96DABE9}" srcOrd="3" destOrd="0" presId="urn:microsoft.com/office/officeart/2005/8/layout/bProcess4"/>
    <dgm:cxn modelId="{C307DCAD-E346-4865-A4AC-6071550B0E5C}" type="presParOf" srcId="{1CE9BDAE-593D-458C-84A5-D3971062421A}" destId="{20917D44-5DE6-4410-B360-0B90502E023F}" srcOrd="4" destOrd="0" presId="urn:microsoft.com/office/officeart/2005/8/layout/bProcess4"/>
    <dgm:cxn modelId="{291AF780-FD88-40D3-BADE-8B318DBD1242}" type="presParOf" srcId="{20917D44-5DE6-4410-B360-0B90502E023F}" destId="{4CBC5038-CD46-4825-B34F-E2A860F588A3}" srcOrd="0" destOrd="0" presId="urn:microsoft.com/office/officeart/2005/8/layout/bProcess4"/>
    <dgm:cxn modelId="{F56FA931-892B-41C1-A266-BFF28C247308}" type="presParOf" srcId="{20917D44-5DE6-4410-B360-0B90502E023F}" destId="{22DC888D-6D48-42BA-87F2-35766B3DCE59}" srcOrd="1" destOrd="0" presId="urn:microsoft.com/office/officeart/2005/8/layout/bProcess4"/>
    <dgm:cxn modelId="{42CD28E1-613D-409C-AF83-3BDA48D41B57}" type="presParOf" srcId="{1CE9BDAE-593D-458C-84A5-D3971062421A}" destId="{584E94A3-9525-4C8F-BD15-BA74AB5E3B8A}" srcOrd="5" destOrd="0" presId="urn:microsoft.com/office/officeart/2005/8/layout/bProcess4"/>
    <dgm:cxn modelId="{9FEB01DD-48B7-4BF6-9E15-2A0B745752B1}" type="presParOf" srcId="{1CE9BDAE-593D-458C-84A5-D3971062421A}" destId="{0AB52B97-0A59-44BD-97A4-D663215D2AFE}" srcOrd="6" destOrd="0" presId="urn:microsoft.com/office/officeart/2005/8/layout/bProcess4"/>
    <dgm:cxn modelId="{EC7DDE1F-BAC9-4ACB-8289-0F4A25E6A475}" type="presParOf" srcId="{0AB52B97-0A59-44BD-97A4-D663215D2AFE}" destId="{B0C6F6CB-7085-4C37-8D38-9367ACA56740}" srcOrd="0" destOrd="0" presId="urn:microsoft.com/office/officeart/2005/8/layout/bProcess4"/>
    <dgm:cxn modelId="{93FAEB95-1365-457D-8D9E-65A1AD079354}" type="presParOf" srcId="{0AB52B97-0A59-44BD-97A4-D663215D2AFE}" destId="{DDA9D0D8-A409-43D0-A9D8-FB7BE65B82F9}" srcOrd="1" destOrd="0" presId="urn:microsoft.com/office/officeart/2005/8/layout/bProcess4"/>
    <dgm:cxn modelId="{DDFC08B7-B411-4A30-A991-F3D88FD09F4C}" type="presParOf" srcId="{1CE9BDAE-593D-458C-84A5-D3971062421A}" destId="{851901DC-437D-47F0-BB50-ED5737A260DF}" srcOrd="7" destOrd="0" presId="urn:microsoft.com/office/officeart/2005/8/layout/bProcess4"/>
    <dgm:cxn modelId="{A7D3DE4D-96C9-4E1E-A42B-5FB720BF8F16}" type="presParOf" srcId="{1CE9BDAE-593D-458C-84A5-D3971062421A}" destId="{A3D81A7A-8E1E-449A-A5E3-918E01B221CA}" srcOrd="8" destOrd="0" presId="urn:microsoft.com/office/officeart/2005/8/layout/bProcess4"/>
    <dgm:cxn modelId="{FE889B6E-62A9-47B7-9519-E5A4A0889CF3}" type="presParOf" srcId="{A3D81A7A-8E1E-449A-A5E3-918E01B221CA}" destId="{5BB71B8A-7470-4A18-9746-BE3BE54AE3D1}" srcOrd="0" destOrd="0" presId="urn:microsoft.com/office/officeart/2005/8/layout/bProcess4"/>
    <dgm:cxn modelId="{AF392BED-73C4-48F5-8FAF-F640A5709209}" type="presParOf" srcId="{A3D81A7A-8E1E-449A-A5E3-918E01B221CA}" destId="{5AE6D52F-4431-4F79-87C2-4BF595CA022F}" srcOrd="1" destOrd="0" presId="urn:microsoft.com/office/officeart/2005/8/layout/bProcess4"/>
    <dgm:cxn modelId="{4FFBA592-07C6-491E-A056-767CE27C3869}" type="presParOf" srcId="{1CE9BDAE-593D-458C-84A5-D3971062421A}" destId="{F8E4CD11-1BA1-4FC9-92BF-17471636F97C}" srcOrd="9" destOrd="0" presId="urn:microsoft.com/office/officeart/2005/8/layout/bProcess4"/>
    <dgm:cxn modelId="{AAC27DEE-CA72-4BA7-8C0E-5BC9F0F468B1}" type="presParOf" srcId="{1CE9BDAE-593D-458C-84A5-D3971062421A}" destId="{C9A2B80A-7AB8-455D-A3D3-F0AEAAFC7E66}" srcOrd="10" destOrd="0" presId="urn:microsoft.com/office/officeart/2005/8/layout/bProcess4"/>
    <dgm:cxn modelId="{1A26B8FF-C421-48AC-90AD-132823681638}" type="presParOf" srcId="{C9A2B80A-7AB8-455D-A3D3-F0AEAAFC7E66}" destId="{A5AE2F72-8D64-4D5F-94C6-4634D3D9EDC1}" srcOrd="0" destOrd="0" presId="urn:microsoft.com/office/officeart/2005/8/layout/bProcess4"/>
    <dgm:cxn modelId="{CE5386ED-96A9-4685-8894-D7063790C1F6}" type="presParOf" srcId="{C9A2B80A-7AB8-455D-A3D3-F0AEAAFC7E66}" destId="{D15CBCBC-CA44-484E-A438-133D67DBFBAF}" srcOrd="1" destOrd="0" presId="urn:microsoft.com/office/officeart/2005/8/layout/bProcess4"/>
    <dgm:cxn modelId="{B7D23126-8FE3-431A-B666-7ED450CAFF1D}" type="presParOf" srcId="{1CE9BDAE-593D-458C-84A5-D3971062421A}" destId="{44B6C8E8-FE57-4A50-8A18-A970B296BEFA}" srcOrd="11" destOrd="0" presId="urn:microsoft.com/office/officeart/2005/8/layout/bProcess4"/>
    <dgm:cxn modelId="{CE34C772-B88A-42CB-A309-69AD8BB4858C}" type="presParOf" srcId="{1CE9BDAE-593D-458C-84A5-D3971062421A}" destId="{DD4C1964-B207-4EBC-8042-13606663FE44}" srcOrd="12" destOrd="0" presId="urn:microsoft.com/office/officeart/2005/8/layout/bProcess4"/>
    <dgm:cxn modelId="{C41BC336-A423-4989-9D13-B84AAFC9E6C7}" type="presParOf" srcId="{DD4C1964-B207-4EBC-8042-13606663FE44}" destId="{C6C7FAEE-94FD-41BC-9864-3F23C4376F81}" srcOrd="0" destOrd="0" presId="urn:microsoft.com/office/officeart/2005/8/layout/bProcess4"/>
    <dgm:cxn modelId="{653AD758-BC51-480B-AF0F-D05249550115}" type="presParOf" srcId="{DD4C1964-B207-4EBC-8042-13606663FE44}" destId="{CFE3BDCA-286C-4E6E-A24C-F1CE6C56E627}" srcOrd="1" destOrd="0" presId="urn:microsoft.com/office/officeart/2005/8/layout/bProcess4"/>
    <dgm:cxn modelId="{D6CE5BAB-4B0A-4F2F-AF5F-93CEB3ECB5C6}" type="presParOf" srcId="{1CE9BDAE-593D-458C-84A5-D3971062421A}" destId="{BF2A3940-2718-4325-89CC-D238593CD112}" srcOrd="13" destOrd="0" presId="urn:microsoft.com/office/officeart/2005/8/layout/bProcess4"/>
    <dgm:cxn modelId="{8765D78F-8DC8-4BCE-8DD0-DBB81B489ED2}" type="presParOf" srcId="{1CE9BDAE-593D-458C-84A5-D3971062421A}" destId="{BFD3DA2D-9DC4-4DB1-9A58-9BEBE790037E}" srcOrd="14" destOrd="0" presId="urn:microsoft.com/office/officeart/2005/8/layout/bProcess4"/>
    <dgm:cxn modelId="{8D4BB6B3-046B-49EA-8FF4-130F40EA2A12}" type="presParOf" srcId="{BFD3DA2D-9DC4-4DB1-9A58-9BEBE790037E}" destId="{168A49F4-E0CC-4ACF-9DF5-C2A893DCCBBF}" srcOrd="0" destOrd="0" presId="urn:microsoft.com/office/officeart/2005/8/layout/bProcess4"/>
    <dgm:cxn modelId="{BC7302A4-FBEF-416C-BDBD-C5D2EA9567EB}" type="presParOf" srcId="{BFD3DA2D-9DC4-4DB1-9A58-9BEBE790037E}" destId="{CEAFF706-C60C-4D3D-983E-35F002EBC385}" srcOrd="1" destOrd="0" presId="urn:microsoft.com/office/officeart/2005/8/layout/bProcess4"/>
    <dgm:cxn modelId="{9E28BCE0-67AB-47D0-B5CA-CC948DE96851}" type="presParOf" srcId="{1CE9BDAE-593D-458C-84A5-D3971062421A}" destId="{4B1637E3-9C3B-443B-9289-677F43BB8C82}" srcOrd="15" destOrd="0" presId="urn:microsoft.com/office/officeart/2005/8/layout/bProcess4"/>
    <dgm:cxn modelId="{29D219A0-2317-4584-8DFC-FC867F3CEE4A}" type="presParOf" srcId="{1CE9BDAE-593D-458C-84A5-D3971062421A}" destId="{264A2ACA-AF2A-4501-ACB9-1D452DE8367C}" srcOrd="16" destOrd="0" presId="urn:microsoft.com/office/officeart/2005/8/layout/bProcess4"/>
    <dgm:cxn modelId="{458B81D1-F346-4063-A14C-E48C860DA360}" type="presParOf" srcId="{264A2ACA-AF2A-4501-ACB9-1D452DE8367C}" destId="{6AB84BB1-8072-4222-A2D9-6309F1560420}" srcOrd="0" destOrd="0" presId="urn:microsoft.com/office/officeart/2005/8/layout/bProcess4"/>
    <dgm:cxn modelId="{62830C3C-64F2-4092-B9B6-52C74C695301}" type="presParOf" srcId="{264A2ACA-AF2A-4501-ACB9-1D452DE8367C}" destId="{436569BB-9193-442B-83F6-23A44957E765}" srcOrd="1" destOrd="0" presId="urn:microsoft.com/office/officeart/2005/8/layout/bProcess4"/>
    <dgm:cxn modelId="{6F3CA51D-9569-410E-83DC-D455DF34D1A1}" type="presParOf" srcId="{1CE9BDAE-593D-458C-84A5-D3971062421A}" destId="{CF68CF28-1E25-4409-A0EE-97B551A65F4F}" srcOrd="17" destOrd="0" presId="urn:microsoft.com/office/officeart/2005/8/layout/bProcess4"/>
    <dgm:cxn modelId="{0D77C83D-61F4-49BC-9EBB-3EB162D9A2A8}" type="presParOf" srcId="{1CE9BDAE-593D-458C-84A5-D3971062421A}" destId="{0605C6E7-8E85-48E1-9CAD-18F3C569C622}" srcOrd="18" destOrd="0" presId="urn:microsoft.com/office/officeart/2005/8/layout/bProcess4"/>
    <dgm:cxn modelId="{FDF8292F-37FD-45A8-99DF-69C573AA8C22}" type="presParOf" srcId="{0605C6E7-8E85-48E1-9CAD-18F3C569C622}" destId="{C0A9B3BD-7D0F-4B81-8C36-921333989E67}" srcOrd="0" destOrd="0" presId="urn:microsoft.com/office/officeart/2005/8/layout/bProcess4"/>
    <dgm:cxn modelId="{B18C1758-6000-459E-9A91-C7E75FE396F3}" type="presParOf" srcId="{0605C6E7-8E85-48E1-9CAD-18F3C569C622}" destId="{4798FE66-7459-46A8-BDCE-05AFD8EF172B}" srcOrd="1" destOrd="0" presId="urn:microsoft.com/office/officeart/2005/8/layout/bProcess4"/>
    <dgm:cxn modelId="{66DD87EE-5702-45D6-888B-1A2927CF7278}" type="presParOf" srcId="{1CE9BDAE-593D-458C-84A5-D3971062421A}" destId="{5D556C68-289F-4D16-B747-B42B719BFDC6}" srcOrd="19" destOrd="0" presId="urn:microsoft.com/office/officeart/2005/8/layout/bProcess4"/>
    <dgm:cxn modelId="{4D9B095A-8A27-4DAB-AA4A-2B6C0C2AB7FB}" type="presParOf" srcId="{1CE9BDAE-593D-458C-84A5-D3971062421A}" destId="{B61D6D1F-3185-4B80-8E76-8D0A2CE894BB}" srcOrd="20" destOrd="0" presId="urn:microsoft.com/office/officeart/2005/8/layout/bProcess4"/>
    <dgm:cxn modelId="{FFE2CD55-2FAA-40AE-8C57-051698B4FC2E}" type="presParOf" srcId="{B61D6D1F-3185-4B80-8E76-8D0A2CE894BB}" destId="{3861259E-20B8-45DD-A42A-E3CA4D27A333}" srcOrd="0" destOrd="0" presId="urn:microsoft.com/office/officeart/2005/8/layout/bProcess4"/>
    <dgm:cxn modelId="{0F7E7897-029F-491E-A4F7-5AF07891D3FF}" type="presParOf" srcId="{B61D6D1F-3185-4B80-8E76-8D0A2CE894BB}" destId="{BD5F5CEE-41E1-4ABB-8737-FDF7A7482617}" srcOrd="1" destOrd="0" presId="urn:microsoft.com/office/officeart/2005/8/layout/bProcess4"/>
    <dgm:cxn modelId="{BC1A1E65-A012-4143-9CD9-F297FFEAE1B5}" type="presParOf" srcId="{1CE9BDAE-593D-458C-84A5-D3971062421A}" destId="{96787A2A-577E-4151-8D31-943B4FAD840E}" srcOrd="21" destOrd="0" presId="urn:microsoft.com/office/officeart/2005/8/layout/bProcess4"/>
    <dgm:cxn modelId="{D74DE2CD-6B75-4A2A-90DB-306EBFB073DE}" type="presParOf" srcId="{1CE9BDAE-593D-458C-84A5-D3971062421A}" destId="{388D6DBB-4F02-4B13-BB35-7329CAA518DD}" srcOrd="22" destOrd="0" presId="urn:microsoft.com/office/officeart/2005/8/layout/bProcess4"/>
    <dgm:cxn modelId="{D88E80D8-C0BB-4069-AE45-3D9D20DD2D10}" type="presParOf" srcId="{388D6DBB-4F02-4B13-BB35-7329CAA518DD}" destId="{7FE407D0-C1C4-4851-8669-0BE4ADBC6D01}" srcOrd="0" destOrd="0" presId="urn:microsoft.com/office/officeart/2005/8/layout/bProcess4"/>
    <dgm:cxn modelId="{92EE2343-C718-434C-9F98-FB51E4754D2F}" type="presParOf" srcId="{388D6DBB-4F02-4B13-BB35-7329CAA518DD}" destId="{9B3EEB48-FD44-42A6-9EC1-6B7B2836BBB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022FF7-5BD5-428C-B2B9-174108DF3136}">
      <dsp:nvSpPr>
        <dsp:cNvPr id="0" name=""/>
        <dsp:cNvSpPr/>
      </dsp:nvSpPr>
      <dsp:spPr>
        <a:xfrm rot="1165806">
          <a:off x="1498832" y="783869"/>
          <a:ext cx="2393168" cy="1372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566D2E-5E7E-4776-9DD5-EB036B22474D}">
      <dsp:nvSpPr>
        <dsp:cNvPr id="0" name=""/>
        <dsp:cNvSpPr/>
      </dsp:nvSpPr>
      <dsp:spPr>
        <a:xfrm>
          <a:off x="329654" y="256945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6:30</a:t>
          </a:r>
          <a:r>
            <a:rPr lang="zh-TW" altLang="en-US" sz="2200" kern="1200" dirty="0" smtClean="0"/>
            <a:t>起床</a:t>
          </a:r>
          <a:endParaRPr lang="zh-TW" altLang="en-US" sz="2200" kern="1200" dirty="0"/>
        </a:p>
      </dsp:txBody>
      <dsp:txXfrm>
        <a:off x="356453" y="283744"/>
        <a:ext cx="1471369" cy="861382"/>
      </dsp:txXfrm>
    </dsp:sp>
    <dsp:sp modelId="{E9C083C5-8A2D-4665-BC7E-F7DBA96DABE9}">
      <dsp:nvSpPr>
        <dsp:cNvPr id="0" name=""/>
        <dsp:cNvSpPr/>
      </dsp:nvSpPr>
      <dsp:spPr>
        <a:xfrm rot="9044240">
          <a:off x="722843" y="2059741"/>
          <a:ext cx="2322058" cy="137247"/>
        </a:xfrm>
        <a:prstGeom prst="rect">
          <a:avLst/>
        </a:prstGeom>
        <a:solidFill>
          <a:schemeClr val="accent5">
            <a:hueOff val="-735334"/>
            <a:satOff val="-1023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A193F1-D4E3-4158-8D7C-B6CF44FCD2DA}">
      <dsp:nvSpPr>
        <dsp:cNvPr id="0" name=""/>
        <dsp:cNvSpPr/>
      </dsp:nvSpPr>
      <dsp:spPr>
        <a:xfrm>
          <a:off x="2589137" y="1055659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668486"/>
            <a:satOff val="-930"/>
            <a:lumOff val="-3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9</a:t>
          </a:r>
          <a:r>
            <a:rPr lang="zh-TW" altLang="en-US" sz="2200" kern="1200" dirty="0" smtClean="0"/>
            <a:t>點開始遊玩</a:t>
          </a:r>
          <a:endParaRPr lang="zh-TW" altLang="en-US" sz="2200" kern="1200" dirty="0"/>
        </a:p>
      </dsp:txBody>
      <dsp:txXfrm>
        <a:off x="2615936" y="1082458"/>
        <a:ext cx="1471369" cy="861382"/>
      </dsp:txXfrm>
    </dsp:sp>
    <dsp:sp modelId="{584E94A3-9525-4C8F-BD15-BA74AB5E3B8A}">
      <dsp:nvSpPr>
        <dsp:cNvPr id="0" name=""/>
        <dsp:cNvSpPr/>
      </dsp:nvSpPr>
      <dsp:spPr>
        <a:xfrm rot="1676615">
          <a:off x="1523981" y="2850086"/>
          <a:ext cx="2323968" cy="137247"/>
        </a:xfrm>
        <a:prstGeom prst="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C888D-6D48-42BA-87F2-35766B3DCE59}">
      <dsp:nvSpPr>
        <dsp:cNvPr id="0" name=""/>
        <dsp:cNvSpPr/>
      </dsp:nvSpPr>
      <dsp:spPr>
        <a:xfrm>
          <a:off x="563401" y="2195935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1336972"/>
            <a:satOff val="-1860"/>
            <a:lumOff val="-7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摩天輪</a:t>
          </a:r>
          <a:endParaRPr lang="zh-TW" altLang="en-US" sz="2200" kern="1200" dirty="0"/>
        </a:p>
      </dsp:txBody>
      <dsp:txXfrm>
        <a:off x="590200" y="2222734"/>
        <a:ext cx="1471369" cy="861382"/>
      </dsp:txXfrm>
    </dsp:sp>
    <dsp:sp modelId="{851901DC-437D-47F0-BB50-ED5737A260DF}">
      <dsp:nvSpPr>
        <dsp:cNvPr id="0" name=""/>
        <dsp:cNvSpPr/>
      </dsp:nvSpPr>
      <dsp:spPr>
        <a:xfrm rot="19753691">
          <a:off x="3515577" y="2952131"/>
          <a:ext cx="2180695" cy="137247"/>
        </a:xfrm>
        <a:prstGeom prst="rect">
          <a:avLst/>
        </a:prstGeom>
        <a:solidFill>
          <a:schemeClr val="accent5">
            <a:hueOff val="-2206003"/>
            <a:satOff val="-3068"/>
            <a:lumOff val="-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9D0D8-A409-43D0-A9D8-FB7BE65B82F9}">
      <dsp:nvSpPr>
        <dsp:cNvPr id="0" name=""/>
        <dsp:cNvSpPr/>
      </dsp:nvSpPr>
      <dsp:spPr>
        <a:xfrm>
          <a:off x="2619026" y="3287562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2005458"/>
            <a:satOff val="-2789"/>
            <a:lumOff val="-10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幸福碰碰車</a:t>
          </a:r>
          <a:endParaRPr lang="zh-TW" altLang="en-US" sz="2200" kern="1200" dirty="0"/>
        </a:p>
      </dsp:txBody>
      <dsp:txXfrm>
        <a:off x="2645825" y="3314361"/>
        <a:ext cx="1471369" cy="861382"/>
      </dsp:txXfrm>
    </dsp:sp>
    <dsp:sp modelId="{F8E4CD11-1BA1-4FC9-92BF-17471636F97C}">
      <dsp:nvSpPr>
        <dsp:cNvPr id="0" name=""/>
        <dsp:cNvSpPr/>
      </dsp:nvSpPr>
      <dsp:spPr>
        <a:xfrm rot="1764855">
          <a:off x="4665910" y="3098958"/>
          <a:ext cx="2125693" cy="137247"/>
        </a:xfrm>
        <a:prstGeom prst="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E6D52F-4431-4F79-87C2-4BF595CA022F}">
      <dsp:nvSpPr>
        <dsp:cNvPr id="0" name=""/>
        <dsp:cNvSpPr/>
      </dsp:nvSpPr>
      <dsp:spPr>
        <a:xfrm>
          <a:off x="4495316" y="2169264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2673943"/>
            <a:satOff val="-3719"/>
            <a:lumOff val="-14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吃飯</a:t>
          </a:r>
          <a:endParaRPr lang="zh-TW" altLang="en-US" sz="2200" kern="1200" dirty="0"/>
        </a:p>
      </dsp:txBody>
      <dsp:txXfrm>
        <a:off x="4522115" y="2196063"/>
        <a:ext cx="1471369" cy="861382"/>
      </dsp:txXfrm>
    </dsp:sp>
    <dsp:sp modelId="{44B6C8E8-FE57-4A50-8A18-A970B296BEFA}">
      <dsp:nvSpPr>
        <dsp:cNvPr id="0" name=""/>
        <dsp:cNvSpPr/>
      </dsp:nvSpPr>
      <dsp:spPr>
        <a:xfrm rot="16054150">
          <a:off x="6287409" y="2512047"/>
          <a:ext cx="1733383" cy="137247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5CBCBC-CA44-484E-A438-133D67DBFBAF}">
      <dsp:nvSpPr>
        <dsp:cNvPr id="0" name=""/>
        <dsp:cNvSpPr/>
      </dsp:nvSpPr>
      <dsp:spPr>
        <a:xfrm>
          <a:off x="6349600" y="3215846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3342429"/>
            <a:satOff val="-4649"/>
            <a:lumOff val="-1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吼吼樹屋</a:t>
          </a:r>
          <a:endParaRPr lang="zh-TW" altLang="en-US" sz="2200" kern="1200" dirty="0"/>
        </a:p>
      </dsp:txBody>
      <dsp:txXfrm>
        <a:off x="6376399" y="3242645"/>
        <a:ext cx="1471369" cy="861382"/>
      </dsp:txXfrm>
    </dsp:sp>
    <dsp:sp modelId="{BF2A3940-2718-4325-89CC-D238593CD112}">
      <dsp:nvSpPr>
        <dsp:cNvPr id="0" name=""/>
        <dsp:cNvSpPr/>
      </dsp:nvSpPr>
      <dsp:spPr>
        <a:xfrm rot="12575933">
          <a:off x="5034289" y="1087052"/>
          <a:ext cx="2048023" cy="137247"/>
        </a:xfrm>
        <a:prstGeom prst="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E3BDCA-286C-4E6E-A24C-F1CE6C56E627}">
      <dsp:nvSpPr>
        <dsp:cNvPr id="0" name=""/>
        <dsp:cNvSpPr/>
      </dsp:nvSpPr>
      <dsp:spPr>
        <a:xfrm>
          <a:off x="6276081" y="1478801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4010915"/>
            <a:satOff val="-5579"/>
            <a:lumOff val="-21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星際魔法飛車</a:t>
          </a:r>
          <a:endParaRPr lang="zh-TW" altLang="en-US" sz="2200" kern="1200" dirty="0"/>
        </a:p>
      </dsp:txBody>
      <dsp:txXfrm>
        <a:off x="6302880" y="1505600"/>
        <a:ext cx="1471369" cy="861382"/>
      </dsp:txXfrm>
    </dsp:sp>
    <dsp:sp modelId="{4B1637E3-9C3B-443B-9289-677F43BB8C82}">
      <dsp:nvSpPr>
        <dsp:cNvPr id="0" name=""/>
        <dsp:cNvSpPr/>
      </dsp:nvSpPr>
      <dsp:spPr>
        <a:xfrm rot="20940583">
          <a:off x="4783557" y="388717"/>
          <a:ext cx="2396113" cy="137247"/>
        </a:xfrm>
        <a:prstGeom prst="rect">
          <a:avLst/>
        </a:prstGeom>
        <a:solidFill>
          <a:schemeClr val="accent5">
            <a:hueOff val="-5147341"/>
            <a:satOff val="-716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FF706-C60C-4D3D-983E-35F002EBC385}">
      <dsp:nvSpPr>
        <dsp:cNvPr id="0" name=""/>
        <dsp:cNvSpPr/>
      </dsp:nvSpPr>
      <dsp:spPr>
        <a:xfrm>
          <a:off x="4495316" y="462011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4679401"/>
            <a:satOff val="-6509"/>
            <a:lumOff val="-24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銀河號</a:t>
          </a:r>
          <a:endParaRPr lang="zh-TW" altLang="en-US" sz="2200" kern="1200" dirty="0"/>
        </a:p>
      </dsp:txBody>
      <dsp:txXfrm>
        <a:off x="4522115" y="488810"/>
        <a:ext cx="1471369" cy="861382"/>
      </dsp:txXfrm>
    </dsp:sp>
    <dsp:sp modelId="{CF68CF28-1E25-4409-A0EE-97B551A65F4F}">
      <dsp:nvSpPr>
        <dsp:cNvPr id="0" name=""/>
        <dsp:cNvSpPr/>
      </dsp:nvSpPr>
      <dsp:spPr>
        <a:xfrm rot="829499">
          <a:off x="7128118" y="404304"/>
          <a:ext cx="2042102" cy="137247"/>
        </a:xfrm>
        <a:prstGeom prst="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569BB-9193-442B-83F6-23A44957E765}">
      <dsp:nvSpPr>
        <dsp:cNvPr id="0" name=""/>
        <dsp:cNvSpPr/>
      </dsp:nvSpPr>
      <dsp:spPr>
        <a:xfrm>
          <a:off x="6850094" y="2599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5347887"/>
            <a:satOff val="-7439"/>
            <a:lumOff val="-28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宇宙迴旋</a:t>
          </a:r>
          <a:endParaRPr lang="zh-TW" altLang="en-US" sz="2200" kern="1200" dirty="0"/>
        </a:p>
      </dsp:txBody>
      <dsp:txXfrm>
        <a:off x="6876893" y="29398"/>
        <a:ext cx="1471369" cy="861382"/>
      </dsp:txXfrm>
    </dsp:sp>
    <dsp:sp modelId="{5D556C68-289F-4D16-B747-B42B719BFDC6}">
      <dsp:nvSpPr>
        <dsp:cNvPr id="0" name=""/>
        <dsp:cNvSpPr/>
      </dsp:nvSpPr>
      <dsp:spPr>
        <a:xfrm rot="7539801">
          <a:off x="7919581" y="1278928"/>
          <a:ext cx="1545993" cy="137247"/>
        </a:xfrm>
        <a:prstGeom prst="rect">
          <a:avLst/>
        </a:prstGeom>
        <a:solidFill>
          <a:schemeClr val="accent5">
            <a:hueOff val="-6618010"/>
            <a:satOff val="-9205"/>
            <a:lumOff val="-35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98FE66-7459-46A8-BDCE-05AFD8EF172B}">
      <dsp:nvSpPr>
        <dsp:cNvPr id="0" name=""/>
        <dsp:cNvSpPr/>
      </dsp:nvSpPr>
      <dsp:spPr>
        <a:xfrm>
          <a:off x="8835647" y="493184"/>
          <a:ext cx="1524967" cy="9149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尋寶船</a:t>
          </a:r>
          <a:endParaRPr lang="zh-TW" altLang="en-US" sz="2200" kern="1200" dirty="0"/>
        </a:p>
      </dsp:txBody>
      <dsp:txXfrm>
        <a:off x="8862446" y="519983"/>
        <a:ext cx="1471369" cy="861382"/>
      </dsp:txXfrm>
    </dsp:sp>
    <dsp:sp modelId="{96787A2A-577E-4151-8D31-943B4FAD840E}">
      <dsp:nvSpPr>
        <dsp:cNvPr id="0" name=""/>
        <dsp:cNvSpPr/>
      </dsp:nvSpPr>
      <dsp:spPr>
        <a:xfrm rot="3108771">
          <a:off x="8640916" y="2856324"/>
          <a:ext cx="1704407" cy="137247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F5CEE-41E1-4ABB-8737-FDF7A7482617}">
      <dsp:nvSpPr>
        <dsp:cNvPr id="0" name=""/>
        <dsp:cNvSpPr/>
      </dsp:nvSpPr>
      <dsp:spPr>
        <a:xfrm>
          <a:off x="7934300" y="1754457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6684859"/>
            <a:satOff val="-9298"/>
            <a:lumOff val="-35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小飛龍</a:t>
          </a:r>
          <a:endParaRPr lang="zh-TW" altLang="en-US" sz="2200" kern="1200" dirty="0"/>
        </a:p>
      </dsp:txBody>
      <dsp:txXfrm>
        <a:off x="7961099" y="1781256"/>
        <a:ext cx="1471369" cy="861382"/>
      </dsp:txXfrm>
    </dsp:sp>
    <dsp:sp modelId="{9B3EEB48-FD44-42A6-9EC1-6B7B2836BBB1}">
      <dsp:nvSpPr>
        <dsp:cNvPr id="0" name=""/>
        <dsp:cNvSpPr/>
      </dsp:nvSpPr>
      <dsp:spPr>
        <a:xfrm>
          <a:off x="8990630" y="3096724"/>
          <a:ext cx="1524967" cy="914980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回家</a:t>
          </a:r>
          <a:endParaRPr lang="zh-TW" altLang="en-US" sz="2200" kern="1200" dirty="0"/>
        </a:p>
      </dsp:txBody>
      <dsp:txXfrm>
        <a:off x="9017429" y="3123523"/>
        <a:ext cx="1471369" cy="86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33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20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28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643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368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346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7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17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58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08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88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5A321-D1C3-4975-A395-CAB8D2F7D50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08EE5-D5A4-4EC9-82E8-75319C136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92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一日遊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玩翻遊樂園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780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998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4449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900527"/>
              </p:ext>
            </p:extLst>
          </p:nvPr>
        </p:nvGraphicFramePr>
        <p:xfrm>
          <a:off x="1502229" y="2246810"/>
          <a:ext cx="9851573" cy="3670664"/>
        </p:xfrm>
        <a:graphic>
          <a:graphicData uri="http://schemas.openxmlformats.org/drawingml/2006/table">
            <a:tbl>
              <a:tblPr/>
              <a:tblGrid>
                <a:gridCol w="1477736">
                  <a:extLst>
                    <a:ext uri="{9D8B030D-6E8A-4147-A177-3AD203B41FA5}">
                      <a16:colId xmlns:a16="http://schemas.microsoft.com/office/drawing/2014/main" val="3817832825"/>
                    </a:ext>
                  </a:extLst>
                </a:gridCol>
                <a:gridCol w="1477736">
                  <a:extLst>
                    <a:ext uri="{9D8B030D-6E8A-4147-A177-3AD203B41FA5}">
                      <a16:colId xmlns:a16="http://schemas.microsoft.com/office/drawing/2014/main" val="892032527"/>
                    </a:ext>
                  </a:extLst>
                </a:gridCol>
                <a:gridCol w="1477736">
                  <a:extLst>
                    <a:ext uri="{9D8B030D-6E8A-4147-A177-3AD203B41FA5}">
                      <a16:colId xmlns:a16="http://schemas.microsoft.com/office/drawing/2014/main" val="3364630852"/>
                    </a:ext>
                  </a:extLst>
                </a:gridCol>
                <a:gridCol w="1477736">
                  <a:extLst>
                    <a:ext uri="{9D8B030D-6E8A-4147-A177-3AD203B41FA5}">
                      <a16:colId xmlns:a16="http://schemas.microsoft.com/office/drawing/2014/main" val="2436775237"/>
                    </a:ext>
                  </a:extLst>
                </a:gridCol>
                <a:gridCol w="1477736">
                  <a:extLst>
                    <a:ext uri="{9D8B030D-6E8A-4147-A177-3AD203B41FA5}">
                      <a16:colId xmlns:a16="http://schemas.microsoft.com/office/drawing/2014/main" val="1232076328"/>
                    </a:ext>
                  </a:extLst>
                </a:gridCol>
                <a:gridCol w="1477736">
                  <a:extLst>
                    <a:ext uri="{9D8B030D-6E8A-4147-A177-3AD203B41FA5}">
                      <a16:colId xmlns:a16="http://schemas.microsoft.com/office/drawing/2014/main" val="4134451338"/>
                    </a:ext>
                  </a:extLst>
                </a:gridCol>
                <a:gridCol w="985157">
                  <a:extLst>
                    <a:ext uri="{9D8B030D-6E8A-4147-A177-3AD203B41FA5}">
                      <a16:colId xmlns:a16="http://schemas.microsoft.com/office/drawing/2014/main" val="3461489933"/>
                    </a:ext>
                  </a:extLst>
                </a:gridCol>
              </a:tblGrid>
              <a:tr h="69122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645177"/>
                  </a:ext>
                </a:extLst>
              </a:tr>
              <a:tr h="171615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05994"/>
                  </a:ext>
                </a:extLst>
              </a:tr>
              <a:tr h="126328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788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972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4871" y="2511721"/>
            <a:ext cx="4941599" cy="3706199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688562" y="2327055"/>
            <a:ext cx="46987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/>
              <a:t>以科幻造型的雲霄飛車</a:t>
            </a:r>
            <a:r>
              <a:rPr lang="zh-TW" altLang="en-US" sz="3200" dirty="0" smtClean="0"/>
              <a:t>，</a:t>
            </a:r>
            <a:endParaRPr lang="zh-TW" altLang="en-US" sz="3200" dirty="0"/>
          </a:p>
        </p:txBody>
      </p:sp>
      <p:sp>
        <p:nvSpPr>
          <p:cNvPr id="3" name="矩形 2"/>
          <p:cNvSpPr/>
          <p:nvPr/>
        </p:nvSpPr>
        <p:spPr>
          <a:xfrm>
            <a:off x="688562" y="2820390"/>
            <a:ext cx="39950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/>
              <a:t>迴旋於軌道上體驗刺激的速度感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7235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289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140</Words>
  <Application>Microsoft Office PowerPoint</Application>
  <PresentationFormat>寬螢幕</PresentationFormat>
  <Paragraphs>31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兒童新樂園(一日遊)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兒童新樂園~~~~~~~~~~~~~~~~~~~~~~~~~~~~~~~~~~~~~~~~~~~~~~~~~~~~~~~~~~~~~~~~~~~~~~~~~~~~~~~~~~~~~~~~~~~~~~~~~~~~~~~~~~~~~~~~~~~~~~~~~~~~~~~~~~~~~~~~~~~~~~~~~~~~~~~~~~~~~~~~~~~~~~~~~~~~~~~~~~~~~~~~~~~~~~~~~~~~~~~~~~~~~~~~~~~~~~~~~~~~~~~~~~~~~~~</dc:title>
  <dc:creator>Windows 使用者</dc:creator>
  <cp:lastModifiedBy>Windows 使用者</cp:lastModifiedBy>
  <cp:revision>10</cp:revision>
  <dcterms:created xsi:type="dcterms:W3CDTF">2022-01-03T02:46:36Z</dcterms:created>
  <dcterms:modified xsi:type="dcterms:W3CDTF">2022-01-18T01:25:24Z</dcterms:modified>
</cp:coreProperties>
</file>