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C550BA-4E2C-446D-BECF-D726959498DA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3B3D9DD-3101-481D-8F8D-9A4F9A0D3BBC}">
      <dgm:prSet phldrT="[文字]"/>
      <dgm:spPr/>
      <dgm:t>
        <a:bodyPr/>
        <a:lstStyle/>
        <a:p>
          <a:r>
            <a:rPr lang="en-US" altLang="zh-TW" dirty="0" smtClean="0"/>
            <a:t>8:30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291797D9-2326-476C-B085-60FFE4CDCE22}" type="parTrans" cxnId="{3AE67CD5-C23A-4FD3-AD47-4C5F9DE9ACD9}">
      <dgm:prSet/>
      <dgm:spPr/>
      <dgm:t>
        <a:bodyPr/>
        <a:lstStyle/>
        <a:p>
          <a:endParaRPr lang="zh-TW" altLang="en-US"/>
        </a:p>
      </dgm:t>
    </dgm:pt>
    <dgm:pt modelId="{0E3C8961-7850-477C-AA43-B850267E5685}" type="sibTrans" cxnId="{3AE67CD5-C23A-4FD3-AD47-4C5F9DE9ACD9}">
      <dgm:prSet/>
      <dgm:spPr/>
      <dgm:t>
        <a:bodyPr/>
        <a:lstStyle/>
        <a:p>
          <a:endParaRPr lang="zh-TW" altLang="en-US"/>
        </a:p>
      </dgm:t>
    </dgm:pt>
    <dgm:pt modelId="{6CE7D8BD-301F-479D-B7D0-99FE44B49CBA}">
      <dgm:prSet phldrT="[文字]"/>
      <dgm:spPr/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開始玩</a:t>
          </a:r>
          <a:endParaRPr lang="zh-TW" altLang="en-US" dirty="0"/>
        </a:p>
      </dgm:t>
    </dgm:pt>
    <dgm:pt modelId="{9E3FB810-2471-409B-8FB1-35F0080E60FD}" type="parTrans" cxnId="{93EAE8C3-90F0-4F05-8112-1ACE0E183AA3}">
      <dgm:prSet/>
      <dgm:spPr/>
      <dgm:t>
        <a:bodyPr/>
        <a:lstStyle/>
        <a:p>
          <a:endParaRPr lang="zh-TW" altLang="en-US"/>
        </a:p>
      </dgm:t>
    </dgm:pt>
    <dgm:pt modelId="{13CA43C3-D80D-495F-8D97-583B1DDB2DC3}" type="sibTrans" cxnId="{93EAE8C3-90F0-4F05-8112-1ACE0E183AA3}">
      <dgm:prSet/>
      <dgm:spPr/>
      <dgm:t>
        <a:bodyPr/>
        <a:lstStyle/>
        <a:p>
          <a:endParaRPr lang="zh-TW" altLang="en-US"/>
        </a:p>
      </dgm:t>
    </dgm:pt>
    <dgm:pt modelId="{3818945A-C28C-4DDA-8B13-163B756A232E}">
      <dgm:prSet phldrT="[文字]"/>
      <dgm:spPr/>
      <dgm:t>
        <a:bodyPr/>
        <a:lstStyle/>
        <a:p>
          <a:r>
            <a:rPr lang="zh-TW" altLang="en-US" b="0" i="0" dirty="0" smtClean="0"/>
            <a:t>尋寶船</a:t>
          </a:r>
          <a:endParaRPr lang="zh-TW" altLang="en-US" dirty="0"/>
        </a:p>
      </dgm:t>
    </dgm:pt>
    <dgm:pt modelId="{C4C3D87B-12A0-46A9-879F-C3DBCA1DF9C2}" type="parTrans" cxnId="{58614B09-9B7D-4632-8E14-0BF2D29C7F7C}">
      <dgm:prSet/>
      <dgm:spPr/>
      <dgm:t>
        <a:bodyPr/>
        <a:lstStyle/>
        <a:p>
          <a:endParaRPr lang="zh-TW" altLang="en-US"/>
        </a:p>
      </dgm:t>
    </dgm:pt>
    <dgm:pt modelId="{316B5147-1D7D-4D4F-A01C-69B4A3E987F9}" type="sibTrans" cxnId="{58614B09-9B7D-4632-8E14-0BF2D29C7F7C}">
      <dgm:prSet/>
      <dgm:spPr/>
      <dgm:t>
        <a:bodyPr/>
        <a:lstStyle/>
        <a:p>
          <a:endParaRPr lang="zh-TW" altLang="en-US"/>
        </a:p>
      </dgm:t>
    </dgm:pt>
    <dgm:pt modelId="{2691848F-B4D3-4629-880B-BF081E565487}">
      <dgm:prSet phldrT="[文字]"/>
      <dgm:spPr/>
      <dgm:t>
        <a:bodyPr/>
        <a:lstStyle/>
        <a:p>
          <a:r>
            <a:rPr lang="zh-TW" altLang="en-US" b="0" i="0" dirty="0" smtClean="0"/>
            <a:t>叢林吼吼樹屋</a:t>
          </a:r>
          <a:endParaRPr lang="zh-TW" altLang="en-US" dirty="0"/>
        </a:p>
      </dgm:t>
    </dgm:pt>
    <dgm:pt modelId="{1A3E7A79-5B78-4041-B42F-6C12A30C5753}" type="parTrans" cxnId="{1E22A9A9-609F-42E3-A4C5-019CEAEEA1F6}">
      <dgm:prSet/>
      <dgm:spPr/>
      <dgm:t>
        <a:bodyPr/>
        <a:lstStyle/>
        <a:p>
          <a:endParaRPr lang="zh-TW" altLang="en-US"/>
        </a:p>
      </dgm:t>
    </dgm:pt>
    <dgm:pt modelId="{A8DFA788-A667-4B41-B0DE-E758F0C40A4D}" type="sibTrans" cxnId="{1E22A9A9-609F-42E3-A4C5-019CEAEEA1F6}">
      <dgm:prSet/>
      <dgm:spPr/>
      <dgm:t>
        <a:bodyPr/>
        <a:lstStyle/>
        <a:p>
          <a:endParaRPr lang="zh-TW" altLang="en-US"/>
        </a:p>
      </dgm:t>
    </dgm:pt>
    <dgm:pt modelId="{0D75870F-3799-41A8-A53E-44EDDB1D7DAD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吃午餐了</a:t>
          </a:r>
          <a:endParaRPr lang="zh-TW" altLang="en-US" dirty="0"/>
        </a:p>
      </dgm:t>
    </dgm:pt>
    <dgm:pt modelId="{805C20E3-EAEE-4DBF-BACA-0E96CDAC27DB}" type="parTrans" cxnId="{6AEC1495-9183-42F9-B2EB-84FC8BEEF04E}">
      <dgm:prSet/>
      <dgm:spPr/>
      <dgm:t>
        <a:bodyPr/>
        <a:lstStyle/>
        <a:p>
          <a:endParaRPr lang="zh-TW" altLang="en-US"/>
        </a:p>
      </dgm:t>
    </dgm:pt>
    <dgm:pt modelId="{55A6809F-7A7B-40E6-90E8-07ABF449CD60}" type="sibTrans" cxnId="{6AEC1495-9183-42F9-B2EB-84FC8BEEF04E}">
      <dgm:prSet/>
      <dgm:spPr/>
      <dgm:t>
        <a:bodyPr/>
        <a:lstStyle/>
        <a:p>
          <a:endParaRPr lang="zh-TW" altLang="en-US"/>
        </a:p>
      </dgm:t>
    </dgm:pt>
    <dgm:pt modelId="{57320DFA-C20A-4F5D-8668-A4085C118C60}">
      <dgm:prSet phldrT="[文字]"/>
      <dgm:spPr/>
      <dgm:t>
        <a:bodyPr/>
        <a:lstStyle/>
        <a:p>
          <a:r>
            <a:rPr lang="zh-TW" altLang="en-US" b="0" i="0" dirty="0" smtClean="0"/>
            <a:t>幸福碰碰車</a:t>
          </a:r>
          <a:endParaRPr lang="zh-TW" altLang="en-US" dirty="0"/>
        </a:p>
      </dgm:t>
    </dgm:pt>
    <dgm:pt modelId="{E76BAE26-B3E6-40F7-97C9-E46DD539B931}" type="parTrans" cxnId="{E16EB208-28BF-4232-BB3B-3467534F3DD0}">
      <dgm:prSet/>
      <dgm:spPr/>
      <dgm:t>
        <a:bodyPr/>
        <a:lstStyle/>
        <a:p>
          <a:endParaRPr lang="zh-TW" altLang="en-US"/>
        </a:p>
      </dgm:t>
    </dgm:pt>
    <dgm:pt modelId="{2FC71893-4C15-4FA5-87CC-3A1C7816888E}" type="sibTrans" cxnId="{E16EB208-28BF-4232-BB3B-3467534F3DD0}">
      <dgm:prSet/>
      <dgm:spPr/>
      <dgm:t>
        <a:bodyPr/>
        <a:lstStyle/>
        <a:p>
          <a:endParaRPr lang="zh-TW" altLang="en-US"/>
        </a:p>
      </dgm:t>
    </dgm:pt>
    <dgm:pt modelId="{F80C450B-5E2F-406C-BEDF-9EA23959C16A}">
      <dgm:prSet phldrT="[文字]"/>
      <dgm:spPr/>
      <dgm:t>
        <a:bodyPr/>
        <a:lstStyle/>
        <a:p>
          <a:r>
            <a:rPr lang="zh-TW" altLang="en-US" b="0" i="0" dirty="0" smtClean="0"/>
            <a:t>魔法星際飛車</a:t>
          </a:r>
          <a:endParaRPr lang="zh-TW" altLang="en-US" dirty="0"/>
        </a:p>
      </dgm:t>
    </dgm:pt>
    <dgm:pt modelId="{258798F9-3452-45CD-94AB-1403285DA986}" type="parTrans" cxnId="{C9EB2E34-5A87-4F7F-B1D9-100B9040D1F6}">
      <dgm:prSet/>
      <dgm:spPr/>
      <dgm:t>
        <a:bodyPr/>
        <a:lstStyle/>
        <a:p>
          <a:endParaRPr lang="zh-TW" altLang="en-US"/>
        </a:p>
      </dgm:t>
    </dgm:pt>
    <dgm:pt modelId="{1D3ED94D-9886-4C3D-8C43-01F5806EE374}" type="sibTrans" cxnId="{C9EB2E34-5A87-4F7F-B1D9-100B9040D1F6}">
      <dgm:prSet/>
      <dgm:spPr/>
      <dgm:t>
        <a:bodyPr/>
        <a:lstStyle/>
        <a:p>
          <a:endParaRPr lang="zh-TW" altLang="en-US"/>
        </a:p>
      </dgm:t>
    </dgm:pt>
    <dgm:pt modelId="{EC6BCDF9-BBA9-4313-92E5-44F773310253}">
      <dgm:prSet phldrT="[文字]"/>
      <dgm:spPr/>
      <dgm:t>
        <a:bodyPr/>
        <a:lstStyle/>
        <a:p>
          <a:r>
            <a:rPr lang="zh-TW" altLang="en-US" b="0" i="0" dirty="0" smtClean="0"/>
            <a:t>星空小飛碟</a:t>
          </a:r>
          <a:endParaRPr lang="zh-TW" altLang="en-US" dirty="0"/>
        </a:p>
      </dgm:t>
    </dgm:pt>
    <dgm:pt modelId="{76B70B6E-06E8-464A-A5A4-636F7B6015C1}" type="parTrans" cxnId="{FE09E61C-9C5D-4C68-9E7D-26E2E4C73E8E}">
      <dgm:prSet/>
      <dgm:spPr/>
      <dgm:t>
        <a:bodyPr/>
        <a:lstStyle/>
        <a:p>
          <a:endParaRPr lang="zh-TW" altLang="en-US"/>
        </a:p>
      </dgm:t>
    </dgm:pt>
    <dgm:pt modelId="{F940BFD0-8999-496F-A0C0-EFFF69EC08CD}" type="sibTrans" cxnId="{FE09E61C-9C5D-4C68-9E7D-26E2E4C73E8E}">
      <dgm:prSet/>
      <dgm:spPr/>
      <dgm:t>
        <a:bodyPr/>
        <a:lstStyle/>
        <a:p>
          <a:endParaRPr lang="zh-TW" altLang="en-US"/>
        </a:p>
      </dgm:t>
    </dgm:pt>
    <dgm:pt modelId="{6DBB0B42-15EA-4968-9565-EDD6BF86998A}">
      <dgm:prSet phldrT="[文字]"/>
      <dgm:spPr/>
      <dgm:t>
        <a:bodyPr/>
        <a:lstStyle/>
        <a:p>
          <a:r>
            <a:rPr lang="en-US" altLang="zh-TW" dirty="0" smtClean="0"/>
            <a:t>4:00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1CFB71FE-0E63-48ED-B351-33E7F71E7A93}" type="parTrans" cxnId="{074D1002-F374-45E2-A5AD-6046FE1CFF73}">
      <dgm:prSet/>
      <dgm:spPr/>
      <dgm:t>
        <a:bodyPr/>
        <a:lstStyle/>
        <a:p>
          <a:endParaRPr lang="zh-TW" altLang="en-US"/>
        </a:p>
      </dgm:t>
    </dgm:pt>
    <dgm:pt modelId="{92EEF429-B6FC-4888-9407-CDDF1E735054}" type="sibTrans" cxnId="{074D1002-F374-45E2-A5AD-6046FE1CFF73}">
      <dgm:prSet/>
      <dgm:spPr/>
      <dgm:t>
        <a:bodyPr/>
        <a:lstStyle/>
        <a:p>
          <a:endParaRPr lang="zh-TW" altLang="en-US"/>
        </a:p>
      </dgm:t>
    </dgm:pt>
    <dgm:pt modelId="{5B793484-FB8D-40BB-81D7-8FE6F29F146B}">
      <dgm:prSet/>
      <dgm:spPr/>
      <dgm:t>
        <a:bodyPr/>
        <a:lstStyle/>
        <a:p>
          <a:r>
            <a:rPr lang="zh-TW" altLang="en-US" b="0" i="0" smtClean="0"/>
            <a:t>宇宙迴旋</a:t>
          </a:r>
          <a:endParaRPr lang="zh-TW" altLang="en-US" dirty="0"/>
        </a:p>
      </dgm:t>
    </dgm:pt>
    <dgm:pt modelId="{5EA30D4D-3D02-4363-B64B-91EA347604C4}" type="parTrans" cxnId="{9DAE2A90-0FD5-42FB-A2CA-EFD0E6C99D28}">
      <dgm:prSet/>
      <dgm:spPr/>
      <dgm:t>
        <a:bodyPr/>
        <a:lstStyle/>
        <a:p>
          <a:endParaRPr lang="zh-TW" altLang="en-US"/>
        </a:p>
      </dgm:t>
    </dgm:pt>
    <dgm:pt modelId="{60085E1F-F138-46B0-9E8B-E524CF7391B8}" type="sibTrans" cxnId="{9DAE2A90-0FD5-42FB-A2CA-EFD0E6C99D28}">
      <dgm:prSet/>
      <dgm:spPr/>
      <dgm:t>
        <a:bodyPr/>
        <a:lstStyle/>
        <a:p>
          <a:endParaRPr lang="zh-TW" altLang="en-US"/>
        </a:p>
      </dgm:t>
    </dgm:pt>
    <dgm:pt modelId="{CEB429D5-2BBA-4122-81A4-E71CD91C4727}" type="pres">
      <dgm:prSet presAssocID="{31C550BA-4E2C-446D-BECF-D726959498D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67A82666-26E1-4235-AAF5-1947E33F6659}" type="pres">
      <dgm:prSet presAssocID="{63B3D9DD-3101-481D-8F8D-9A4F9A0D3BBC}" presName="compNode" presStyleCnt="0"/>
      <dgm:spPr/>
    </dgm:pt>
    <dgm:pt modelId="{DBC552EA-75C0-4841-BFC3-B0BD73043CCC}" type="pres">
      <dgm:prSet presAssocID="{63B3D9DD-3101-481D-8F8D-9A4F9A0D3BBC}" presName="dummyConnPt" presStyleCnt="0"/>
      <dgm:spPr/>
    </dgm:pt>
    <dgm:pt modelId="{F6BE58CC-6C7C-42FB-A6EF-45F7E36D644A}" type="pres">
      <dgm:prSet presAssocID="{63B3D9DD-3101-481D-8F8D-9A4F9A0D3BBC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186C36-5D9E-4FAD-B481-1C1E889853A3}" type="pres">
      <dgm:prSet presAssocID="{0E3C8961-7850-477C-AA43-B850267E5685}" presName="sibTrans" presStyleLbl="bgSibTrans2D1" presStyleIdx="0" presStyleCnt="9"/>
      <dgm:spPr/>
      <dgm:t>
        <a:bodyPr/>
        <a:lstStyle/>
        <a:p>
          <a:endParaRPr lang="zh-TW" altLang="en-US"/>
        </a:p>
      </dgm:t>
    </dgm:pt>
    <dgm:pt modelId="{C1BC771A-D40D-41A5-A33B-E1B5BA8BCBEA}" type="pres">
      <dgm:prSet presAssocID="{6CE7D8BD-301F-479D-B7D0-99FE44B49CBA}" presName="compNode" presStyleCnt="0"/>
      <dgm:spPr/>
    </dgm:pt>
    <dgm:pt modelId="{DEFA4A75-EFC0-4F4F-BCE0-DD5BFD9ADFC5}" type="pres">
      <dgm:prSet presAssocID="{6CE7D8BD-301F-479D-B7D0-99FE44B49CBA}" presName="dummyConnPt" presStyleCnt="0"/>
      <dgm:spPr/>
    </dgm:pt>
    <dgm:pt modelId="{AD2D60A5-48B7-47EA-B763-6DDD49980D0A}" type="pres">
      <dgm:prSet presAssocID="{6CE7D8BD-301F-479D-B7D0-99FE44B49CBA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0D7A3B-EBF9-458A-B4AE-168E7F412958}" type="pres">
      <dgm:prSet presAssocID="{13CA43C3-D80D-495F-8D97-583B1DDB2DC3}" presName="sibTrans" presStyleLbl="bgSibTrans2D1" presStyleIdx="1" presStyleCnt="9"/>
      <dgm:spPr/>
      <dgm:t>
        <a:bodyPr/>
        <a:lstStyle/>
        <a:p>
          <a:endParaRPr lang="zh-TW" altLang="en-US"/>
        </a:p>
      </dgm:t>
    </dgm:pt>
    <dgm:pt modelId="{6355C35E-0381-4797-9687-FB1E724398DE}" type="pres">
      <dgm:prSet presAssocID="{3818945A-C28C-4DDA-8B13-163B756A232E}" presName="compNode" presStyleCnt="0"/>
      <dgm:spPr/>
    </dgm:pt>
    <dgm:pt modelId="{401BA3FE-5C49-4F9D-B0E1-DCF941FE9E1D}" type="pres">
      <dgm:prSet presAssocID="{3818945A-C28C-4DDA-8B13-163B756A232E}" presName="dummyConnPt" presStyleCnt="0"/>
      <dgm:spPr/>
    </dgm:pt>
    <dgm:pt modelId="{E3E9936C-98A2-49A4-928A-5698D3DF67B5}" type="pres">
      <dgm:prSet presAssocID="{3818945A-C28C-4DDA-8B13-163B756A232E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68842B-1DE6-4311-91CF-9A1E0D04E123}" type="pres">
      <dgm:prSet presAssocID="{316B5147-1D7D-4D4F-A01C-69B4A3E987F9}" presName="sibTrans" presStyleLbl="bgSibTrans2D1" presStyleIdx="2" presStyleCnt="9"/>
      <dgm:spPr/>
      <dgm:t>
        <a:bodyPr/>
        <a:lstStyle/>
        <a:p>
          <a:endParaRPr lang="zh-TW" altLang="en-US"/>
        </a:p>
      </dgm:t>
    </dgm:pt>
    <dgm:pt modelId="{53061D21-09FC-46F9-AB39-8869FAFE4DA1}" type="pres">
      <dgm:prSet presAssocID="{2691848F-B4D3-4629-880B-BF081E565487}" presName="compNode" presStyleCnt="0"/>
      <dgm:spPr/>
    </dgm:pt>
    <dgm:pt modelId="{45502445-0FEB-497A-B7F8-3280DCA97211}" type="pres">
      <dgm:prSet presAssocID="{2691848F-B4D3-4629-880B-BF081E565487}" presName="dummyConnPt" presStyleCnt="0"/>
      <dgm:spPr/>
    </dgm:pt>
    <dgm:pt modelId="{D3CFDE95-8816-4A5C-916E-28ADAE2D17A4}" type="pres">
      <dgm:prSet presAssocID="{2691848F-B4D3-4629-880B-BF081E565487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7FEA4B-A854-450D-B235-C65788C71C24}" type="pres">
      <dgm:prSet presAssocID="{A8DFA788-A667-4B41-B0DE-E758F0C40A4D}" presName="sibTrans" presStyleLbl="bgSibTrans2D1" presStyleIdx="3" presStyleCnt="9" custLinFactY="71320" custLinFactNeighborX="12269" custLinFactNeighborY="100000"/>
      <dgm:spPr/>
      <dgm:t>
        <a:bodyPr/>
        <a:lstStyle/>
        <a:p>
          <a:endParaRPr lang="zh-TW" altLang="en-US"/>
        </a:p>
      </dgm:t>
    </dgm:pt>
    <dgm:pt modelId="{CB87D774-E58C-473E-AEF9-054924574AEC}" type="pres">
      <dgm:prSet presAssocID="{0D75870F-3799-41A8-A53E-44EDDB1D7DAD}" presName="compNode" presStyleCnt="0"/>
      <dgm:spPr/>
    </dgm:pt>
    <dgm:pt modelId="{CEE87677-C7BE-4B82-94F7-CCE55DB2408C}" type="pres">
      <dgm:prSet presAssocID="{0D75870F-3799-41A8-A53E-44EDDB1D7DAD}" presName="dummyConnPt" presStyleCnt="0"/>
      <dgm:spPr/>
    </dgm:pt>
    <dgm:pt modelId="{6BC705CD-C142-41E7-9430-B12C25189709}" type="pres">
      <dgm:prSet presAssocID="{0D75870F-3799-41A8-A53E-44EDDB1D7DAD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358168-92D1-4D1E-85CE-59051CE44C6C}" type="pres">
      <dgm:prSet presAssocID="{55A6809F-7A7B-40E6-90E8-07ABF449CD60}" presName="sibTrans" presStyleLbl="bgSibTrans2D1" presStyleIdx="4" presStyleCnt="9"/>
      <dgm:spPr/>
      <dgm:t>
        <a:bodyPr/>
        <a:lstStyle/>
        <a:p>
          <a:endParaRPr lang="zh-TW" altLang="en-US"/>
        </a:p>
      </dgm:t>
    </dgm:pt>
    <dgm:pt modelId="{0BEC69FC-0BB3-4EDA-957B-BB89CCD60D6F}" type="pres">
      <dgm:prSet presAssocID="{57320DFA-C20A-4F5D-8668-A4085C118C60}" presName="compNode" presStyleCnt="0"/>
      <dgm:spPr/>
    </dgm:pt>
    <dgm:pt modelId="{D26E97AB-D5D0-45AE-906B-083521491D12}" type="pres">
      <dgm:prSet presAssocID="{57320DFA-C20A-4F5D-8668-A4085C118C60}" presName="dummyConnPt" presStyleCnt="0"/>
      <dgm:spPr/>
    </dgm:pt>
    <dgm:pt modelId="{FFB849A7-F755-412B-A90B-A1BC573F8911}" type="pres">
      <dgm:prSet presAssocID="{57320DFA-C20A-4F5D-8668-A4085C118C60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F80DD4-8DBC-4355-B930-F1B0F758DA5B}" type="pres">
      <dgm:prSet presAssocID="{2FC71893-4C15-4FA5-87CC-3A1C7816888E}" presName="sibTrans" presStyleLbl="bgSibTrans2D1" presStyleIdx="5" presStyleCnt="9"/>
      <dgm:spPr/>
      <dgm:t>
        <a:bodyPr/>
        <a:lstStyle/>
        <a:p>
          <a:endParaRPr lang="zh-TW" altLang="en-US"/>
        </a:p>
      </dgm:t>
    </dgm:pt>
    <dgm:pt modelId="{B29B4CD8-3EDF-4D3B-9BBE-112CDC08A55D}" type="pres">
      <dgm:prSet presAssocID="{F80C450B-5E2F-406C-BEDF-9EA23959C16A}" presName="compNode" presStyleCnt="0"/>
      <dgm:spPr/>
    </dgm:pt>
    <dgm:pt modelId="{4AB4B17F-A637-429C-830D-04148580B69A}" type="pres">
      <dgm:prSet presAssocID="{F80C450B-5E2F-406C-BEDF-9EA23959C16A}" presName="dummyConnPt" presStyleCnt="0"/>
      <dgm:spPr/>
    </dgm:pt>
    <dgm:pt modelId="{C498CFCE-C395-4247-8403-76D32649BACF}" type="pres">
      <dgm:prSet presAssocID="{F80C450B-5E2F-406C-BEDF-9EA23959C16A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13D37E-BB8B-4AC1-B444-081FABE26F1B}" type="pres">
      <dgm:prSet presAssocID="{1D3ED94D-9886-4C3D-8C43-01F5806EE374}" presName="sibTrans" presStyleLbl="bgSibTrans2D1" presStyleIdx="6" presStyleCnt="9"/>
      <dgm:spPr/>
      <dgm:t>
        <a:bodyPr/>
        <a:lstStyle/>
        <a:p>
          <a:endParaRPr lang="zh-TW" altLang="en-US"/>
        </a:p>
      </dgm:t>
    </dgm:pt>
    <dgm:pt modelId="{40487024-99A0-482F-8C16-772C15BC5F71}" type="pres">
      <dgm:prSet presAssocID="{EC6BCDF9-BBA9-4313-92E5-44F773310253}" presName="compNode" presStyleCnt="0"/>
      <dgm:spPr/>
    </dgm:pt>
    <dgm:pt modelId="{ED123E3B-8CCB-493A-A69B-CC267471B3E2}" type="pres">
      <dgm:prSet presAssocID="{EC6BCDF9-BBA9-4313-92E5-44F773310253}" presName="dummyConnPt" presStyleCnt="0"/>
      <dgm:spPr/>
    </dgm:pt>
    <dgm:pt modelId="{7FA46DA5-2FE5-43A1-B965-7CA4C36E0095}" type="pres">
      <dgm:prSet presAssocID="{EC6BCDF9-BBA9-4313-92E5-44F773310253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68BC16-9E4C-4812-9D31-07333E074EAB}" type="pres">
      <dgm:prSet presAssocID="{F940BFD0-8999-496F-A0C0-EFFF69EC08CD}" presName="sibTrans" presStyleLbl="bgSibTrans2D1" presStyleIdx="7" presStyleCnt="9"/>
      <dgm:spPr/>
      <dgm:t>
        <a:bodyPr/>
        <a:lstStyle/>
        <a:p>
          <a:endParaRPr lang="zh-TW" altLang="en-US"/>
        </a:p>
      </dgm:t>
    </dgm:pt>
    <dgm:pt modelId="{AC630928-CC28-42B1-96FC-25242AEFDA2B}" type="pres">
      <dgm:prSet presAssocID="{5B793484-FB8D-40BB-81D7-8FE6F29F146B}" presName="compNode" presStyleCnt="0"/>
      <dgm:spPr/>
    </dgm:pt>
    <dgm:pt modelId="{F3A7DE6F-4B8F-44FA-B11E-C46EB09604CF}" type="pres">
      <dgm:prSet presAssocID="{5B793484-FB8D-40BB-81D7-8FE6F29F146B}" presName="dummyConnPt" presStyleCnt="0"/>
      <dgm:spPr/>
    </dgm:pt>
    <dgm:pt modelId="{AB5E27D0-5E6D-47D7-9425-DF21440DAF65}" type="pres">
      <dgm:prSet presAssocID="{5B793484-FB8D-40BB-81D7-8FE6F29F146B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EEDFB3-054C-4B23-AEA7-7FACE84562FC}" type="pres">
      <dgm:prSet presAssocID="{60085E1F-F138-46B0-9E8B-E524CF7391B8}" presName="sibTrans" presStyleLbl="bgSibTrans2D1" presStyleIdx="8" presStyleCnt="9"/>
      <dgm:spPr/>
      <dgm:t>
        <a:bodyPr/>
        <a:lstStyle/>
        <a:p>
          <a:endParaRPr lang="zh-TW" altLang="en-US"/>
        </a:p>
      </dgm:t>
    </dgm:pt>
    <dgm:pt modelId="{E1C0D978-1C1E-45E5-BB60-C1E475A12512}" type="pres">
      <dgm:prSet presAssocID="{6DBB0B42-15EA-4968-9565-EDD6BF86998A}" presName="compNode" presStyleCnt="0"/>
      <dgm:spPr/>
    </dgm:pt>
    <dgm:pt modelId="{9C5D3C2A-5DB6-4704-93AA-7AD1CE3F28A1}" type="pres">
      <dgm:prSet presAssocID="{6DBB0B42-15EA-4968-9565-EDD6BF86998A}" presName="dummyConnPt" presStyleCnt="0"/>
      <dgm:spPr/>
    </dgm:pt>
    <dgm:pt modelId="{F3A21044-41FF-4C6E-9496-2F9D03FB0420}" type="pres">
      <dgm:prSet presAssocID="{6DBB0B42-15EA-4968-9565-EDD6BF86998A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3EAE8C3-90F0-4F05-8112-1ACE0E183AA3}" srcId="{31C550BA-4E2C-446D-BECF-D726959498DA}" destId="{6CE7D8BD-301F-479D-B7D0-99FE44B49CBA}" srcOrd="1" destOrd="0" parTransId="{9E3FB810-2471-409B-8FB1-35F0080E60FD}" sibTransId="{13CA43C3-D80D-495F-8D97-583B1DDB2DC3}"/>
    <dgm:cxn modelId="{129E0E9F-E457-4060-9451-ACAAA1B941D2}" type="presOf" srcId="{6CE7D8BD-301F-479D-B7D0-99FE44B49CBA}" destId="{AD2D60A5-48B7-47EA-B763-6DDD49980D0A}" srcOrd="0" destOrd="0" presId="urn:microsoft.com/office/officeart/2005/8/layout/bProcess4"/>
    <dgm:cxn modelId="{571FC576-85FC-47EF-A3A6-4D1746022A09}" type="presOf" srcId="{2FC71893-4C15-4FA5-87CC-3A1C7816888E}" destId="{45F80DD4-8DBC-4355-B930-F1B0F758DA5B}" srcOrd="0" destOrd="0" presId="urn:microsoft.com/office/officeart/2005/8/layout/bProcess4"/>
    <dgm:cxn modelId="{85069150-8E8A-45A0-AC01-6BC5C0037380}" type="presOf" srcId="{57320DFA-C20A-4F5D-8668-A4085C118C60}" destId="{FFB849A7-F755-412B-A90B-A1BC573F8911}" srcOrd="0" destOrd="0" presId="urn:microsoft.com/office/officeart/2005/8/layout/bProcess4"/>
    <dgm:cxn modelId="{3AE67CD5-C23A-4FD3-AD47-4C5F9DE9ACD9}" srcId="{31C550BA-4E2C-446D-BECF-D726959498DA}" destId="{63B3D9DD-3101-481D-8F8D-9A4F9A0D3BBC}" srcOrd="0" destOrd="0" parTransId="{291797D9-2326-476C-B085-60FFE4CDCE22}" sibTransId="{0E3C8961-7850-477C-AA43-B850267E5685}"/>
    <dgm:cxn modelId="{FC744F1F-7BE0-43CA-BD30-8C00FFD2C292}" type="presOf" srcId="{63B3D9DD-3101-481D-8F8D-9A4F9A0D3BBC}" destId="{F6BE58CC-6C7C-42FB-A6EF-45F7E36D644A}" srcOrd="0" destOrd="0" presId="urn:microsoft.com/office/officeart/2005/8/layout/bProcess4"/>
    <dgm:cxn modelId="{D4034CC6-075C-4132-89F7-19296A5652CE}" type="presOf" srcId="{31C550BA-4E2C-446D-BECF-D726959498DA}" destId="{CEB429D5-2BBA-4122-81A4-E71CD91C4727}" srcOrd="0" destOrd="0" presId="urn:microsoft.com/office/officeart/2005/8/layout/bProcess4"/>
    <dgm:cxn modelId="{DF830E34-706A-4E90-97C8-66960A547064}" type="presOf" srcId="{2691848F-B4D3-4629-880B-BF081E565487}" destId="{D3CFDE95-8816-4A5C-916E-28ADAE2D17A4}" srcOrd="0" destOrd="0" presId="urn:microsoft.com/office/officeart/2005/8/layout/bProcess4"/>
    <dgm:cxn modelId="{FE09E61C-9C5D-4C68-9E7D-26E2E4C73E8E}" srcId="{31C550BA-4E2C-446D-BECF-D726959498DA}" destId="{EC6BCDF9-BBA9-4313-92E5-44F773310253}" srcOrd="7" destOrd="0" parTransId="{76B70B6E-06E8-464A-A5A4-636F7B6015C1}" sibTransId="{F940BFD0-8999-496F-A0C0-EFFF69EC08CD}"/>
    <dgm:cxn modelId="{6D002C89-C1BB-4760-9886-F656834CF427}" type="presOf" srcId="{1D3ED94D-9886-4C3D-8C43-01F5806EE374}" destId="{4413D37E-BB8B-4AC1-B444-081FABE26F1B}" srcOrd="0" destOrd="0" presId="urn:microsoft.com/office/officeart/2005/8/layout/bProcess4"/>
    <dgm:cxn modelId="{C9EB2E34-5A87-4F7F-B1D9-100B9040D1F6}" srcId="{31C550BA-4E2C-446D-BECF-D726959498DA}" destId="{F80C450B-5E2F-406C-BEDF-9EA23959C16A}" srcOrd="6" destOrd="0" parTransId="{258798F9-3452-45CD-94AB-1403285DA986}" sibTransId="{1D3ED94D-9886-4C3D-8C43-01F5806EE374}"/>
    <dgm:cxn modelId="{6D7E8AEE-B02B-40A9-961B-DC5F07E89444}" type="presOf" srcId="{A8DFA788-A667-4B41-B0DE-E758F0C40A4D}" destId="{EE7FEA4B-A854-450D-B235-C65788C71C24}" srcOrd="0" destOrd="0" presId="urn:microsoft.com/office/officeart/2005/8/layout/bProcess4"/>
    <dgm:cxn modelId="{3A50B4E3-3EE2-4428-B1C9-E3876C1AC6F3}" type="presOf" srcId="{EC6BCDF9-BBA9-4313-92E5-44F773310253}" destId="{7FA46DA5-2FE5-43A1-B965-7CA4C36E0095}" srcOrd="0" destOrd="0" presId="urn:microsoft.com/office/officeart/2005/8/layout/bProcess4"/>
    <dgm:cxn modelId="{6AEC1495-9183-42F9-B2EB-84FC8BEEF04E}" srcId="{31C550BA-4E2C-446D-BECF-D726959498DA}" destId="{0D75870F-3799-41A8-A53E-44EDDB1D7DAD}" srcOrd="4" destOrd="0" parTransId="{805C20E3-EAEE-4DBF-BACA-0E96CDAC27DB}" sibTransId="{55A6809F-7A7B-40E6-90E8-07ABF449CD60}"/>
    <dgm:cxn modelId="{68778D44-46FB-4022-A710-D9FCED0CEE13}" type="presOf" srcId="{13CA43C3-D80D-495F-8D97-583B1DDB2DC3}" destId="{450D7A3B-EBF9-458A-B4AE-168E7F412958}" srcOrd="0" destOrd="0" presId="urn:microsoft.com/office/officeart/2005/8/layout/bProcess4"/>
    <dgm:cxn modelId="{699470A3-6458-42C2-B2F2-E73FF0D19D75}" type="presOf" srcId="{F940BFD0-8999-496F-A0C0-EFFF69EC08CD}" destId="{2368BC16-9E4C-4812-9D31-07333E074EAB}" srcOrd="0" destOrd="0" presId="urn:microsoft.com/office/officeart/2005/8/layout/bProcess4"/>
    <dgm:cxn modelId="{270D77A3-6761-4B3D-8033-B9631DBC084C}" type="presOf" srcId="{316B5147-1D7D-4D4F-A01C-69B4A3E987F9}" destId="{F068842B-1DE6-4311-91CF-9A1E0D04E123}" srcOrd="0" destOrd="0" presId="urn:microsoft.com/office/officeart/2005/8/layout/bProcess4"/>
    <dgm:cxn modelId="{7472927E-DE4B-4204-9AA5-3532C8EDAEFD}" type="presOf" srcId="{F80C450B-5E2F-406C-BEDF-9EA23959C16A}" destId="{C498CFCE-C395-4247-8403-76D32649BACF}" srcOrd="0" destOrd="0" presId="urn:microsoft.com/office/officeart/2005/8/layout/bProcess4"/>
    <dgm:cxn modelId="{074D1002-F374-45E2-A5AD-6046FE1CFF73}" srcId="{31C550BA-4E2C-446D-BECF-D726959498DA}" destId="{6DBB0B42-15EA-4968-9565-EDD6BF86998A}" srcOrd="9" destOrd="0" parTransId="{1CFB71FE-0E63-48ED-B351-33E7F71E7A93}" sibTransId="{92EEF429-B6FC-4888-9407-CDDF1E735054}"/>
    <dgm:cxn modelId="{A70B2364-2F25-4028-9ECF-A4CB96E287EE}" type="presOf" srcId="{0D75870F-3799-41A8-A53E-44EDDB1D7DAD}" destId="{6BC705CD-C142-41E7-9430-B12C25189709}" srcOrd="0" destOrd="0" presId="urn:microsoft.com/office/officeart/2005/8/layout/bProcess4"/>
    <dgm:cxn modelId="{CAADD642-9CFB-4E86-9656-2948A378FBCD}" type="presOf" srcId="{60085E1F-F138-46B0-9E8B-E524CF7391B8}" destId="{36EEDFB3-054C-4B23-AEA7-7FACE84562FC}" srcOrd="0" destOrd="0" presId="urn:microsoft.com/office/officeart/2005/8/layout/bProcess4"/>
    <dgm:cxn modelId="{1E22A9A9-609F-42E3-A4C5-019CEAEEA1F6}" srcId="{31C550BA-4E2C-446D-BECF-D726959498DA}" destId="{2691848F-B4D3-4629-880B-BF081E565487}" srcOrd="3" destOrd="0" parTransId="{1A3E7A79-5B78-4041-B42F-6C12A30C5753}" sibTransId="{A8DFA788-A667-4B41-B0DE-E758F0C40A4D}"/>
    <dgm:cxn modelId="{58614B09-9B7D-4632-8E14-0BF2D29C7F7C}" srcId="{31C550BA-4E2C-446D-BECF-D726959498DA}" destId="{3818945A-C28C-4DDA-8B13-163B756A232E}" srcOrd="2" destOrd="0" parTransId="{C4C3D87B-12A0-46A9-879F-C3DBCA1DF9C2}" sibTransId="{316B5147-1D7D-4D4F-A01C-69B4A3E987F9}"/>
    <dgm:cxn modelId="{3510EEC9-EA4C-45A1-A984-D3C60C244BA1}" type="presOf" srcId="{6DBB0B42-15EA-4968-9565-EDD6BF86998A}" destId="{F3A21044-41FF-4C6E-9496-2F9D03FB0420}" srcOrd="0" destOrd="0" presId="urn:microsoft.com/office/officeart/2005/8/layout/bProcess4"/>
    <dgm:cxn modelId="{074D1BD6-EF15-4893-8082-E47F6E63089A}" type="presOf" srcId="{55A6809F-7A7B-40E6-90E8-07ABF449CD60}" destId="{0E358168-92D1-4D1E-85CE-59051CE44C6C}" srcOrd="0" destOrd="0" presId="urn:microsoft.com/office/officeart/2005/8/layout/bProcess4"/>
    <dgm:cxn modelId="{E16EB208-28BF-4232-BB3B-3467534F3DD0}" srcId="{31C550BA-4E2C-446D-BECF-D726959498DA}" destId="{57320DFA-C20A-4F5D-8668-A4085C118C60}" srcOrd="5" destOrd="0" parTransId="{E76BAE26-B3E6-40F7-97C9-E46DD539B931}" sibTransId="{2FC71893-4C15-4FA5-87CC-3A1C7816888E}"/>
    <dgm:cxn modelId="{0942406F-80F8-4F44-BAE6-305623FB3F46}" type="presOf" srcId="{3818945A-C28C-4DDA-8B13-163B756A232E}" destId="{E3E9936C-98A2-49A4-928A-5698D3DF67B5}" srcOrd="0" destOrd="0" presId="urn:microsoft.com/office/officeart/2005/8/layout/bProcess4"/>
    <dgm:cxn modelId="{9DAE2A90-0FD5-42FB-A2CA-EFD0E6C99D28}" srcId="{31C550BA-4E2C-446D-BECF-D726959498DA}" destId="{5B793484-FB8D-40BB-81D7-8FE6F29F146B}" srcOrd="8" destOrd="0" parTransId="{5EA30D4D-3D02-4363-B64B-91EA347604C4}" sibTransId="{60085E1F-F138-46B0-9E8B-E524CF7391B8}"/>
    <dgm:cxn modelId="{6ECD9E0A-084E-4BFE-9B55-166C53CC0F1C}" type="presOf" srcId="{0E3C8961-7850-477C-AA43-B850267E5685}" destId="{B7186C36-5D9E-4FAD-B481-1C1E889853A3}" srcOrd="0" destOrd="0" presId="urn:microsoft.com/office/officeart/2005/8/layout/bProcess4"/>
    <dgm:cxn modelId="{A1E350DC-8997-4116-87AD-35DA3E39D2CB}" type="presOf" srcId="{5B793484-FB8D-40BB-81D7-8FE6F29F146B}" destId="{AB5E27D0-5E6D-47D7-9425-DF21440DAF65}" srcOrd="0" destOrd="0" presId="urn:microsoft.com/office/officeart/2005/8/layout/bProcess4"/>
    <dgm:cxn modelId="{9D27D49A-6E4A-4484-9137-0B44A36D64B7}" type="presParOf" srcId="{CEB429D5-2BBA-4122-81A4-E71CD91C4727}" destId="{67A82666-26E1-4235-AAF5-1947E33F6659}" srcOrd="0" destOrd="0" presId="urn:microsoft.com/office/officeart/2005/8/layout/bProcess4"/>
    <dgm:cxn modelId="{577A2245-20C1-490E-815D-D5069059807F}" type="presParOf" srcId="{67A82666-26E1-4235-AAF5-1947E33F6659}" destId="{DBC552EA-75C0-4841-BFC3-B0BD73043CCC}" srcOrd="0" destOrd="0" presId="urn:microsoft.com/office/officeart/2005/8/layout/bProcess4"/>
    <dgm:cxn modelId="{9F023AB5-3A9F-43D9-9840-58F602222408}" type="presParOf" srcId="{67A82666-26E1-4235-AAF5-1947E33F6659}" destId="{F6BE58CC-6C7C-42FB-A6EF-45F7E36D644A}" srcOrd="1" destOrd="0" presId="urn:microsoft.com/office/officeart/2005/8/layout/bProcess4"/>
    <dgm:cxn modelId="{6E218A3E-D4B4-4462-877F-2F27B2A600E9}" type="presParOf" srcId="{CEB429D5-2BBA-4122-81A4-E71CD91C4727}" destId="{B7186C36-5D9E-4FAD-B481-1C1E889853A3}" srcOrd="1" destOrd="0" presId="urn:microsoft.com/office/officeart/2005/8/layout/bProcess4"/>
    <dgm:cxn modelId="{1B028871-FB7A-4FA1-9B61-FCBBF8D8EB5F}" type="presParOf" srcId="{CEB429D5-2BBA-4122-81A4-E71CD91C4727}" destId="{C1BC771A-D40D-41A5-A33B-E1B5BA8BCBEA}" srcOrd="2" destOrd="0" presId="urn:microsoft.com/office/officeart/2005/8/layout/bProcess4"/>
    <dgm:cxn modelId="{6CD5FA99-C74E-4F03-882A-EE0187E771E0}" type="presParOf" srcId="{C1BC771A-D40D-41A5-A33B-E1B5BA8BCBEA}" destId="{DEFA4A75-EFC0-4F4F-BCE0-DD5BFD9ADFC5}" srcOrd="0" destOrd="0" presId="urn:microsoft.com/office/officeart/2005/8/layout/bProcess4"/>
    <dgm:cxn modelId="{6DFC714F-3F4C-4DE2-A95A-617588CD7651}" type="presParOf" srcId="{C1BC771A-D40D-41A5-A33B-E1B5BA8BCBEA}" destId="{AD2D60A5-48B7-47EA-B763-6DDD49980D0A}" srcOrd="1" destOrd="0" presId="urn:microsoft.com/office/officeart/2005/8/layout/bProcess4"/>
    <dgm:cxn modelId="{CAC71EBD-F506-4C53-A4A7-7E9FEB8C3AFE}" type="presParOf" srcId="{CEB429D5-2BBA-4122-81A4-E71CD91C4727}" destId="{450D7A3B-EBF9-458A-B4AE-168E7F412958}" srcOrd="3" destOrd="0" presId="urn:microsoft.com/office/officeart/2005/8/layout/bProcess4"/>
    <dgm:cxn modelId="{2E93A069-15CE-43AD-9EEF-72D7C8258A88}" type="presParOf" srcId="{CEB429D5-2BBA-4122-81A4-E71CD91C4727}" destId="{6355C35E-0381-4797-9687-FB1E724398DE}" srcOrd="4" destOrd="0" presId="urn:microsoft.com/office/officeart/2005/8/layout/bProcess4"/>
    <dgm:cxn modelId="{95BC52BE-09DD-415B-A063-F4CA433B687E}" type="presParOf" srcId="{6355C35E-0381-4797-9687-FB1E724398DE}" destId="{401BA3FE-5C49-4F9D-B0E1-DCF941FE9E1D}" srcOrd="0" destOrd="0" presId="urn:microsoft.com/office/officeart/2005/8/layout/bProcess4"/>
    <dgm:cxn modelId="{B8CBBC57-C85E-4548-8E5E-43273428E287}" type="presParOf" srcId="{6355C35E-0381-4797-9687-FB1E724398DE}" destId="{E3E9936C-98A2-49A4-928A-5698D3DF67B5}" srcOrd="1" destOrd="0" presId="urn:microsoft.com/office/officeart/2005/8/layout/bProcess4"/>
    <dgm:cxn modelId="{9FF9ACF5-1D05-4A3E-8B40-F6E3C7AB3F83}" type="presParOf" srcId="{CEB429D5-2BBA-4122-81A4-E71CD91C4727}" destId="{F068842B-1DE6-4311-91CF-9A1E0D04E123}" srcOrd="5" destOrd="0" presId="urn:microsoft.com/office/officeart/2005/8/layout/bProcess4"/>
    <dgm:cxn modelId="{EA8722C0-2412-43D3-BB38-65F33E02A444}" type="presParOf" srcId="{CEB429D5-2BBA-4122-81A4-E71CD91C4727}" destId="{53061D21-09FC-46F9-AB39-8869FAFE4DA1}" srcOrd="6" destOrd="0" presId="urn:microsoft.com/office/officeart/2005/8/layout/bProcess4"/>
    <dgm:cxn modelId="{8025CACC-F8A1-491A-8EF1-02F12E51F2DD}" type="presParOf" srcId="{53061D21-09FC-46F9-AB39-8869FAFE4DA1}" destId="{45502445-0FEB-497A-B7F8-3280DCA97211}" srcOrd="0" destOrd="0" presId="urn:microsoft.com/office/officeart/2005/8/layout/bProcess4"/>
    <dgm:cxn modelId="{33BFB2F6-06FE-4554-AF6B-909DFB072801}" type="presParOf" srcId="{53061D21-09FC-46F9-AB39-8869FAFE4DA1}" destId="{D3CFDE95-8816-4A5C-916E-28ADAE2D17A4}" srcOrd="1" destOrd="0" presId="urn:microsoft.com/office/officeart/2005/8/layout/bProcess4"/>
    <dgm:cxn modelId="{BC50DEBF-0A6F-42CA-9478-B357CD9778D3}" type="presParOf" srcId="{CEB429D5-2BBA-4122-81A4-E71CD91C4727}" destId="{EE7FEA4B-A854-450D-B235-C65788C71C24}" srcOrd="7" destOrd="0" presId="urn:microsoft.com/office/officeart/2005/8/layout/bProcess4"/>
    <dgm:cxn modelId="{54C45D21-0A23-4C16-845D-4BB8099B5AB1}" type="presParOf" srcId="{CEB429D5-2BBA-4122-81A4-E71CD91C4727}" destId="{CB87D774-E58C-473E-AEF9-054924574AEC}" srcOrd="8" destOrd="0" presId="urn:microsoft.com/office/officeart/2005/8/layout/bProcess4"/>
    <dgm:cxn modelId="{EBC8B3EF-2957-4ED1-9D16-33BA0226F055}" type="presParOf" srcId="{CB87D774-E58C-473E-AEF9-054924574AEC}" destId="{CEE87677-C7BE-4B82-94F7-CCE55DB2408C}" srcOrd="0" destOrd="0" presId="urn:microsoft.com/office/officeart/2005/8/layout/bProcess4"/>
    <dgm:cxn modelId="{53E6589B-7B11-4021-8EC4-8FAB880DA1E0}" type="presParOf" srcId="{CB87D774-E58C-473E-AEF9-054924574AEC}" destId="{6BC705CD-C142-41E7-9430-B12C25189709}" srcOrd="1" destOrd="0" presId="urn:microsoft.com/office/officeart/2005/8/layout/bProcess4"/>
    <dgm:cxn modelId="{D2F33214-A803-4EF9-80BB-D5E362024617}" type="presParOf" srcId="{CEB429D5-2BBA-4122-81A4-E71CD91C4727}" destId="{0E358168-92D1-4D1E-85CE-59051CE44C6C}" srcOrd="9" destOrd="0" presId="urn:microsoft.com/office/officeart/2005/8/layout/bProcess4"/>
    <dgm:cxn modelId="{3C3C4E77-29A3-422C-9FBF-CDA1131DB44D}" type="presParOf" srcId="{CEB429D5-2BBA-4122-81A4-E71CD91C4727}" destId="{0BEC69FC-0BB3-4EDA-957B-BB89CCD60D6F}" srcOrd="10" destOrd="0" presId="urn:microsoft.com/office/officeart/2005/8/layout/bProcess4"/>
    <dgm:cxn modelId="{CBDC257C-2C6A-450C-8F13-BF2E32922BEE}" type="presParOf" srcId="{0BEC69FC-0BB3-4EDA-957B-BB89CCD60D6F}" destId="{D26E97AB-D5D0-45AE-906B-083521491D12}" srcOrd="0" destOrd="0" presId="urn:microsoft.com/office/officeart/2005/8/layout/bProcess4"/>
    <dgm:cxn modelId="{A6AAC59D-59FC-48B8-8D9F-D35D31F02748}" type="presParOf" srcId="{0BEC69FC-0BB3-4EDA-957B-BB89CCD60D6F}" destId="{FFB849A7-F755-412B-A90B-A1BC573F8911}" srcOrd="1" destOrd="0" presId="urn:microsoft.com/office/officeart/2005/8/layout/bProcess4"/>
    <dgm:cxn modelId="{697EC099-F863-4BA2-8F3C-7C8F4CE973CF}" type="presParOf" srcId="{CEB429D5-2BBA-4122-81A4-E71CD91C4727}" destId="{45F80DD4-8DBC-4355-B930-F1B0F758DA5B}" srcOrd="11" destOrd="0" presId="urn:microsoft.com/office/officeart/2005/8/layout/bProcess4"/>
    <dgm:cxn modelId="{27311323-BB60-4CDB-934F-2DA4C7A9D6CC}" type="presParOf" srcId="{CEB429D5-2BBA-4122-81A4-E71CD91C4727}" destId="{B29B4CD8-3EDF-4D3B-9BBE-112CDC08A55D}" srcOrd="12" destOrd="0" presId="urn:microsoft.com/office/officeart/2005/8/layout/bProcess4"/>
    <dgm:cxn modelId="{C7A4B0C9-3E5F-4723-9578-8F752A411E81}" type="presParOf" srcId="{B29B4CD8-3EDF-4D3B-9BBE-112CDC08A55D}" destId="{4AB4B17F-A637-429C-830D-04148580B69A}" srcOrd="0" destOrd="0" presId="urn:microsoft.com/office/officeart/2005/8/layout/bProcess4"/>
    <dgm:cxn modelId="{8E48DD0B-88AA-4F51-B665-5550CE5C4257}" type="presParOf" srcId="{B29B4CD8-3EDF-4D3B-9BBE-112CDC08A55D}" destId="{C498CFCE-C395-4247-8403-76D32649BACF}" srcOrd="1" destOrd="0" presId="urn:microsoft.com/office/officeart/2005/8/layout/bProcess4"/>
    <dgm:cxn modelId="{0EC6B48E-9D0C-4CAE-9201-E5067B146343}" type="presParOf" srcId="{CEB429D5-2BBA-4122-81A4-E71CD91C4727}" destId="{4413D37E-BB8B-4AC1-B444-081FABE26F1B}" srcOrd="13" destOrd="0" presId="urn:microsoft.com/office/officeart/2005/8/layout/bProcess4"/>
    <dgm:cxn modelId="{27868BC2-0120-4C4F-BBAD-8CE5352088CB}" type="presParOf" srcId="{CEB429D5-2BBA-4122-81A4-E71CD91C4727}" destId="{40487024-99A0-482F-8C16-772C15BC5F71}" srcOrd="14" destOrd="0" presId="urn:microsoft.com/office/officeart/2005/8/layout/bProcess4"/>
    <dgm:cxn modelId="{001C2042-5625-4743-9C26-C809E0568E4D}" type="presParOf" srcId="{40487024-99A0-482F-8C16-772C15BC5F71}" destId="{ED123E3B-8CCB-493A-A69B-CC267471B3E2}" srcOrd="0" destOrd="0" presId="urn:microsoft.com/office/officeart/2005/8/layout/bProcess4"/>
    <dgm:cxn modelId="{143D75E1-4031-45FB-AA51-9B73ACFB2A78}" type="presParOf" srcId="{40487024-99A0-482F-8C16-772C15BC5F71}" destId="{7FA46DA5-2FE5-43A1-B965-7CA4C36E0095}" srcOrd="1" destOrd="0" presId="urn:microsoft.com/office/officeart/2005/8/layout/bProcess4"/>
    <dgm:cxn modelId="{D40C305D-88D7-40A2-A7BD-EB9AA38DEA21}" type="presParOf" srcId="{CEB429D5-2BBA-4122-81A4-E71CD91C4727}" destId="{2368BC16-9E4C-4812-9D31-07333E074EAB}" srcOrd="15" destOrd="0" presId="urn:microsoft.com/office/officeart/2005/8/layout/bProcess4"/>
    <dgm:cxn modelId="{1F699FBC-BA09-4F36-8B81-46C9EE6491CE}" type="presParOf" srcId="{CEB429D5-2BBA-4122-81A4-E71CD91C4727}" destId="{AC630928-CC28-42B1-96FC-25242AEFDA2B}" srcOrd="16" destOrd="0" presId="urn:microsoft.com/office/officeart/2005/8/layout/bProcess4"/>
    <dgm:cxn modelId="{0A001613-13E7-4721-B25A-CF19B3CA91A5}" type="presParOf" srcId="{AC630928-CC28-42B1-96FC-25242AEFDA2B}" destId="{F3A7DE6F-4B8F-44FA-B11E-C46EB09604CF}" srcOrd="0" destOrd="0" presId="urn:microsoft.com/office/officeart/2005/8/layout/bProcess4"/>
    <dgm:cxn modelId="{17E603F1-C3FE-4D50-B478-405A1E24AB23}" type="presParOf" srcId="{AC630928-CC28-42B1-96FC-25242AEFDA2B}" destId="{AB5E27D0-5E6D-47D7-9425-DF21440DAF65}" srcOrd="1" destOrd="0" presId="urn:microsoft.com/office/officeart/2005/8/layout/bProcess4"/>
    <dgm:cxn modelId="{8EF2CAD8-0679-4143-BC01-948D5679838D}" type="presParOf" srcId="{CEB429D5-2BBA-4122-81A4-E71CD91C4727}" destId="{36EEDFB3-054C-4B23-AEA7-7FACE84562FC}" srcOrd="17" destOrd="0" presId="urn:microsoft.com/office/officeart/2005/8/layout/bProcess4"/>
    <dgm:cxn modelId="{571B6416-B1E1-45D2-B911-38F03A23AE0B}" type="presParOf" srcId="{CEB429D5-2BBA-4122-81A4-E71CD91C4727}" destId="{E1C0D978-1C1E-45E5-BB60-C1E475A12512}" srcOrd="18" destOrd="0" presId="urn:microsoft.com/office/officeart/2005/8/layout/bProcess4"/>
    <dgm:cxn modelId="{5A918D56-5510-46ED-8C23-FF11B4F9F02C}" type="presParOf" srcId="{E1C0D978-1C1E-45E5-BB60-C1E475A12512}" destId="{9C5D3C2A-5DB6-4704-93AA-7AD1CE3F28A1}" srcOrd="0" destOrd="0" presId="urn:microsoft.com/office/officeart/2005/8/layout/bProcess4"/>
    <dgm:cxn modelId="{B1DE9DBB-D4C7-4F5E-AAA9-CC36BF511634}" type="presParOf" srcId="{E1C0D978-1C1E-45E5-BB60-C1E475A12512}" destId="{F3A21044-41FF-4C6E-9496-2F9D03FB0420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86C36-5D9E-4FAD-B481-1C1E889853A3}">
      <dsp:nvSpPr>
        <dsp:cNvPr id="0" name=""/>
        <dsp:cNvSpPr/>
      </dsp:nvSpPr>
      <dsp:spPr>
        <a:xfrm rot="5400000">
          <a:off x="2205461" y="729560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BE58CC-6C7C-42FB-A6EF-45F7E36D644A}">
      <dsp:nvSpPr>
        <dsp:cNvPr id="0" name=""/>
        <dsp:cNvSpPr/>
      </dsp:nvSpPr>
      <dsp:spPr>
        <a:xfrm>
          <a:off x="2467109" y="2590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8:30</a:t>
          </a:r>
          <a:r>
            <a:rPr lang="zh-TW" altLang="en-US" sz="2200" kern="1200" dirty="0" smtClean="0"/>
            <a:t>起床</a:t>
          </a:r>
          <a:endParaRPr lang="zh-TW" altLang="en-US" sz="2200" kern="1200" dirty="0"/>
        </a:p>
      </dsp:txBody>
      <dsp:txXfrm>
        <a:off x="2493908" y="29389"/>
        <a:ext cx="1471369" cy="861382"/>
      </dsp:txXfrm>
    </dsp:sp>
    <dsp:sp modelId="{450D7A3B-EBF9-458A-B4AE-168E7F412958}">
      <dsp:nvSpPr>
        <dsp:cNvPr id="0" name=""/>
        <dsp:cNvSpPr/>
      </dsp:nvSpPr>
      <dsp:spPr>
        <a:xfrm rot="5400000">
          <a:off x="2205461" y="1873285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2D60A5-48B7-47EA-B763-6DDD49980D0A}">
      <dsp:nvSpPr>
        <dsp:cNvPr id="0" name=""/>
        <dsp:cNvSpPr/>
      </dsp:nvSpPr>
      <dsp:spPr>
        <a:xfrm>
          <a:off x="2467109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9:00</a:t>
          </a:r>
          <a:r>
            <a:rPr lang="zh-TW" altLang="en-US" sz="2200" kern="1200" dirty="0" smtClean="0"/>
            <a:t>開始玩</a:t>
          </a:r>
          <a:endParaRPr lang="zh-TW" altLang="en-US" sz="2200" kern="1200" dirty="0"/>
        </a:p>
      </dsp:txBody>
      <dsp:txXfrm>
        <a:off x="2493908" y="1173115"/>
        <a:ext cx="1471369" cy="861382"/>
      </dsp:txXfrm>
    </dsp:sp>
    <dsp:sp modelId="{F068842B-1DE6-4311-91CF-9A1E0D04E123}">
      <dsp:nvSpPr>
        <dsp:cNvPr id="0" name=""/>
        <dsp:cNvSpPr/>
      </dsp:nvSpPr>
      <dsp:spPr>
        <a:xfrm rot="5400000">
          <a:off x="2205461" y="3017011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E9936C-98A2-49A4-928A-5698D3DF67B5}">
      <dsp:nvSpPr>
        <dsp:cNvPr id="0" name=""/>
        <dsp:cNvSpPr/>
      </dsp:nvSpPr>
      <dsp:spPr>
        <a:xfrm>
          <a:off x="2467109" y="2290041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0" i="0" kern="1200" dirty="0" smtClean="0"/>
            <a:t>尋寶船</a:t>
          </a:r>
          <a:endParaRPr lang="zh-TW" altLang="en-US" sz="2200" kern="1200" dirty="0"/>
        </a:p>
      </dsp:txBody>
      <dsp:txXfrm>
        <a:off x="2493908" y="2316840"/>
        <a:ext cx="1471369" cy="861382"/>
      </dsp:txXfrm>
    </dsp:sp>
    <dsp:sp modelId="{EE7FEA4B-A854-450D-B235-C65788C71C24}">
      <dsp:nvSpPr>
        <dsp:cNvPr id="0" name=""/>
        <dsp:cNvSpPr/>
      </dsp:nvSpPr>
      <dsp:spPr>
        <a:xfrm>
          <a:off x="3025524" y="3824005"/>
          <a:ext cx="2022985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CFDE95-8816-4A5C-916E-28ADAE2D17A4}">
      <dsp:nvSpPr>
        <dsp:cNvPr id="0" name=""/>
        <dsp:cNvSpPr/>
      </dsp:nvSpPr>
      <dsp:spPr>
        <a:xfrm>
          <a:off x="2467109" y="3433767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0" i="0" kern="1200" dirty="0" smtClean="0"/>
            <a:t>叢林吼吼樹屋</a:t>
          </a:r>
          <a:endParaRPr lang="zh-TW" altLang="en-US" sz="2200" kern="1200" dirty="0"/>
        </a:p>
      </dsp:txBody>
      <dsp:txXfrm>
        <a:off x="2493908" y="3460566"/>
        <a:ext cx="1471369" cy="861382"/>
      </dsp:txXfrm>
    </dsp:sp>
    <dsp:sp modelId="{0E358168-92D1-4D1E-85CE-59051CE44C6C}">
      <dsp:nvSpPr>
        <dsp:cNvPr id="0" name=""/>
        <dsp:cNvSpPr/>
      </dsp:nvSpPr>
      <dsp:spPr>
        <a:xfrm rot="16200000">
          <a:off x="4233667" y="3017011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C705CD-C142-41E7-9430-B12C25189709}">
      <dsp:nvSpPr>
        <dsp:cNvPr id="0" name=""/>
        <dsp:cNvSpPr/>
      </dsp:nvSpPr>
      <dsp:spPr>
        <a:xfrm>
          <a:off x="4495316" y="3433767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12:00</a:t>
          </a:r>
          <a:r>
            <a:rPr lang="zh-TW" altLang="en-US" sz="2200" kern="1200" dirty="0" smtClean="0"/>
            <a:t>吃午餐了</a:t>
          </a:r>
          <a:endParaRPr lang="zh-TW" altLang="en-US" sz="2200" kern="1200" dirty="0"/>
        </a:p>
      </dsp:txBody>
      <dsp:txXfrm>
        <a:off x="4522115" y="3460566"/>
        <a:ext cx="1471369" cy="861382"/>
      </dsp:txXfrm>
    </dsp:sp>
    <dsp:sp modelId="{45F80DD4-8DBC-4355-B930-F1B0F758DA5B}">
      <dsp:nvSpPr>
        <dsp:cNvPr id="0" name=""/>
        <dsp:cNvSpPr/>
      </dsp:nvSpPr>
      <dsp:spPr>
        <a:xfrm rot="16200000">
          <a:off x="4233667" y="1873285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B849A7-F755-412B-A90B-A1BC573F8911}">
      <dsp:nvSpPr>
        <dsp:cNvPr id="0" name=""/>
        <dsp:cNvSpPr/>
      </dsp:nvSpPr>
      <dsp:spPr>
        <a:xfrm>
          <a:off x="4495316" y="2290041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0" i="0" kern="1200" dirty="0" smtClean="0"/>
            <a:t>幸福碰碰車</a:t>
          </a:r>
          <a:endParaRPr lang="zh-TW" altLang="en-US" sz="2200" kern="1200" dirty="0"/>
        </a:p>
      </dsp:txBody>
      <dsp:txXfrm>
        <a:off x="4522115" y="2316840"/>
        <a:ext cx="1471369" cy="861382"/>
      </dsp:txXfrm>
    </dsp:sp>
    <dsp:sp modelId="{4413D37E-BB8B-4AC1-B444-081FABE26F1B}">
      <dsp:nvSpPr>
        <dsp:cNvPr id="0" name=""/>
        <dsp:cNvSpPr/>
      </dsp:nvSpPr>
      <dsp:spPr>
        <a:xfrm rot="16200000">
          <a:off x="4233667" y="729560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98CFCE-C395-4247-8403-76D32649BACF}">
      <dsp:nvSpPr>
        <dsp:cNvPr id="0" name=""/>
        <dsp:cNvSpPr/>
      </dsp:nvSpPr>
      <dsp:spPr>
        <a:xfrm>
          <a:off x="4495316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0" i="0" kern="1200" dirty="0" smtClean="0"/>
            <a:t>魔法星際飛車</a:t>
          </a:r>
          <a:endParaRPr lang="zh-TW" altLang="en-US" sz="2200" kern="1200" dirty="0"/>
        </a:p>
      </dsp:txBody>
      <dsp:txXfrm>
        <a:off x="4522115" y="1173115"/>
        <a:ext cx="1471369" cy="861382"/>
      </dsp:txXfrm>
    </dsp:sp>
    <dsp:sp modelId="{2368BC16-9E4C-4812-9D31-07333E074EAB}">
      <dsp:nvSpPr>
        <dsp:cNvPr id="0" name=""/>
        <dsp:cNvSpPr/>
      </dsp:nvSpPr>
      <dsp:spPr>
        <a:xfrm>
          <a:off x="4805530" y="157697"/>
          <a:ext cx="2022985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A46DA5-2FE5-43A1-B965-7CA4C36E0095}">
      <dsp:nvSpPr>
        <dsp:cNvPr id="0" name=""/>
        <dsp:cNvSpPr/>
      </dsp:nvSpPr>
      <dsp:spPr>
        <a:xfrm>
          <a:off x="4495316" y="2590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0" i="0" kern="1200" dirty="0" smtClean="0"/>
            <a:t>星空小飛碟</a:t>
          </a:r>
          <a:endParaRPr lang="zh-TW" altLang="en-US" sz="2200" kern="1200" dirty="0"/>
        </a:p>
      </dsp:txBody>
      <dsp:txXfrm>
        <a:off x="4522115" y="29389"/>
        <a:ext cx="1471369" cy="861382"/>
      </dsp:txXfrm>
    </dsp:sp>
    <dsp:sp modelId="{36EEDFB3-054C-4B23-AEA7-7FACE84562FC}">
      <dsp:nvSpPr>
        <dsp:cNvPr id="0" name=""/>
        <dsp:cNvSpPr/>
      </dsp:nvSpPr>
      <dsp:spPr>
        <a:xfrm rot="5400000">
          <a:off x="6261874" y="729560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5E27D0-5E6D-47D7-9425-DF21440DAF65}">
      <dsp:nvSpPr>
        <dsp:cNvPr id="0" name=""/>
        <dsp:cNvSpPr/>
      </dsp:nvSpPr>
      <dsp:spPr>
        <a:xfrm>
          <a:off x="6523522" y="2590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0" i="0" kern="1200" smtClean="0"/>
            <a:t>宇宙迴旋</a:t>
          </a:r>
          <a:endParaRPr lang="zh-TW" altLang="en-US" sz="2200" kern="1200" dirty="0"/>
        </a:p>
      </dsp:txBody>
      <dsp:txXfrm>
        <a:off x="6550321" y="29389"/>
        <a:ext cx="1471369" cy="861382"/>
      </dsp:txXfrm>
    </dsp:sp>
    <dsp:sp modelId="{F3A21044-41FF-4C6E-9496-2F9D03FB0420}">
      <dsp:nvSpPr>
        <dsp:cNvPr id="0" name=""/>
        <dsp:cNvSpPr/>
      </dsp:nvSpPr>
      <dsp:spPr>
        <a:xfrm>
          <a:off x="6523522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4:00</a:t>
          </a:r>
          <a:r>
            <a:rPr lang="zh-TW" altLang="en-US" sz="2200" kern="1200" dirty="0" smtClean="0"/>
            <a:t>回家</a:t>
          </a:r>
          <a:endParaRPr lang="zh-TW" altLang="en-US" sz="2200" kern="1200" dirty="0"/>
        </a:p>
      </dsp:txBody>
      <dsp:txXfrm>
        <a:off x="6550321" y="1173115"/>
        <a:ext cx="1471369" cy="861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17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057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86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763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4604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76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074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04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76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420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5528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E162E-44FF-46C1-94B8-59889779778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617F8-9D03-4305-8723-E9F94212A6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2586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兒童新樂園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7437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866875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0220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6065903"/>
              </p:ext>
            </p:extLst>
          </p:nvPr>
        </p:nvGraphicFramePr>
        <p:xfrm>
          <a:off x="0" y="1489165"/>
          <a:ext cx="12192000" cy="5368834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48207866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60779148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855480448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8868982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39502389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85687896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3717792"/>
                    </a:ext>
                  </a:extLst>
                </a:gridCol>
              </a:tblGrid>
              <a:tr h="97922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276388"/>
                  </a:ext>
                </a:extLst>
              </a:tr>
              <a:tr h="24311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836246"/>
                  </a:ext>
                </a:extLst>
              </a:tr>
              <a:tr h="97922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755122"/>
                  </a:ext>
                </a:extLst>
              </a:tr>
              <a:tr h="97922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996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967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454" y="1455556"/>
            <a:ext cx="5163672" cy="3704271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043870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pic>
        <p:nvPicPr>
          <p:cNvPr id="3074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616" y="1449977"/>
            <a:ext cx="5016137" cy="376210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923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</p:txBody>
      </p:sp>
      <p:pic>
        <p:nvPicPr>
          <p:cNvPr id="4098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060" y="1690688"/>
            <a:ext cx="3848071" cy="28860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569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19943" y="1803491"/>
            <a:ext cx="8567783" cy="481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037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/>
              <a:t>兒童新</a:t>
            </a:r>
            <a:r>
              <a:rPr lang="zh-TW" altLang="en-US" b="1" dirty="0" smtClean="0"/>
              <a:t>樂園</a:t>
            </a:r>
            <a:r>
              <a:rPr lang="en-US" altLang="zh-TW" b="1"/>
              <a:t>https://www.tcap.taipei/cp.aspx?n=57F1A46B66881160</a:t>
            </a:r>
            <a:endParaRPr lang="zh-TW" altLang="en-US" b="1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7829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218</Words>
  <Application>Microsoft Office PowerPoint</Application>
  <PresentationFormat>寬螢幕</PresentationFormat>
  <Paragraphs>37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兒童新樂園</vt:lpstr>
      <vt:lpstr>行程規劃</vt:lpstr>
      <vt:lpstr>票價</vt:lpstr>
      <vt:lpstr>宇宙迴旋</vt:lpstr>
      <vt:lpstr>尋寶船</vt:lpstr>
      <vt:lpstr>叢林吼吼樹屋</vt:lpstr>
      <vt:lpstr>PowerPoint 簡報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2022-01-03T02:46:09Z</dcterms:created>
  <dcterms:modified xsi:type="dcterms:W3CDTF">2022-01-18T01:25:14Z</dcterms:modified>
</cp:coreProperties>
</file>