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FB0D82-B6DE-4496-84C8-938D02AC9872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347C3E1-2B29-47E5-BB8A-FA25F3A4D7AC}">
      <dgm:prSet phldrT="[文字]"/>
      <dgm:spPr/>
      <dgm:t>
        <a:bodyPr/>
        <a:lstStyle/>
        <a:p>
          <a:r>
            <a:rPr lang="en-US" altLang="zh-TW" b="1" cap="none" spc="50" smtClean="0">
              <a:ln w="0"/>
              <a:solidFill>
                <a:srgbClr val="7030A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6:00</a:t>
          </a:r>
          <a:endParaRPr lang="zh-TW" altLang="en-US" b="1" cap="none" spc="50" dirty="0">
            <a:ln w="0"/>
            <a:solidFill>
              <a:srgbClr val="7030A0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9DC88A34-E3F4-48B7-A886-57B7B387BF5E}" type="parTrans" cxnId="{D94594B3-8BE1-4DA3-8AC1-5E5CC6B799D1}">
      <dgm:prSet/>
      <dgm:spPr/>
      <dgm:t>
        <a:bodyPr/>
        <a:lstStyle/>
        <a:p>
          <a:endParaRPr lang="zh-TW" altLang="en-US"/>
        </a:p>
      </dgm:t>
    </dgm:pt>
    <dgm:pt modelId="{AB1EEFE6-EB20-4777-A724-50D72A79FF74}" type="sibTrans" cxnId="{D94594B3-8BE1-4DA3-8AC1-5E5CC6B799D1}">
      <dgm:prSet/>
      <dgm:spPr/>
      <dgm:t>
        <a:bodyPr/>
        <a:lstStyle/>
        <a:p>
          <a:endParaRPr lang="zh-TW" altLang="en-US"/>
        </a:p>
      </dgm:t>
    </dgm:pt>
    <dgm:pt modelId="{667B0F8B-9092-4E6D-A85C-E1822538E382}">
      <dgm:prSet phldrT="[文字]"/>
      <dgm:spPr/>
      <dgm:t>
        <a:bodyPr/>
        <a:lstStyle/>
        <a:p>
          <a:r>
            <a:rPr lang="zh-TW" altLang="en-US" dirty="0" smtClean="0">
              <a:solidFill>
                <a:srgbClr val="7030A0"/>
              </a:solidFill>
            </a:rPr>
            <a:t>摩天輪</a:t>
          </a:r>
          <a:endParaRPr lang="zh-TW" altLang="en-US" dirty="0">
            <a:solidFill>
              <a:srgbClr val="7030A0"/>
            </a:solidFill>
          </a:endParaRPr>
        </a:p>
      </dgm:t>
    </dgm:pt>
    <dgm:pt modelId="{41768DBB-F307-4991-930E-701A051719AA}" type="parTrans" cxnId="{C42E1A3B-AEC8-43BF-BE17-D13C973A7C2D}">
      <dgm:prSet/>
      <dgm:spPr/>
      <dgm:t>
        <a:bodyPr/>
        <a:lstStyle/>
        <a:p>
          <a:endParaRPr lang="zh-TW" altLang="en-US"/>
        </a:p>
      </dgm:t>
    </dgm:pt>
    <dgm:pt modelId="{30637E22-38EE-4CF5-BFC8-85C2A82007C2}" type="sibTrans" cxnId="{C42E1A3B-AEC8-43BF-BE17-D13C973A7C2D}">
      <dgm:prSet/>
      <dgm:spPr/>
      <dgm:t>
        <a:bodyPr/>
        <a:lstStyle/>
        <a:p>
          <a:endParaRPr lang="zh-TW" altLang="en-US"/>
        </a:p>
      </dgm:t>
    </dgm:pt>
    <dgm:pt modelId="{231027DE-E19B-4E85-8916-5F9D4A3FE381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FAFC675-E8A4-441A-8145-F480FB766F78}" type="parTrans" cxnId="{5E3D99EB-31D7-4BE0-ACCB-2E5B363A5096}">
      <dgm:prSet/>
      <dgm:spPr/>
      <dgm:t>
        <a:bodyPr/>
        <a:lstStyle/>
        <a:p>
          <a:endParaRPr lang="zh-TW" altLang="en-US"/>
        </a:p>
      </dgm:t>
    </dgm:pt>
    <dgm:pt modelId="{E4B2F069-3C28-484A-9905-FABF7E558CAF}" type="sibTrans" cxnId="{5E3D99EB-31D7-4BE0-ACCB-2E5B363A5096}">
      <dgm:prSet/>
      <dgm:spPr/>
      <dgm:t>
        <a:bodyPr/>
        <a:lstStyle/>
        <a:p>
          <a:endParaRPr lang="zh-TW" altLang="en-US"/>
        </a:p>
      </dgm:t>
    </dgm:pt>
    <dgm:pt modelId="{67D726F0-5106-4651-89ED-613A368D227B}">
      <dgm:prSet phldrT="[文字]"/>
      <dgm:spPr/>
      <dgm:t>
        <a:bodyPr/>
        <a:lstStyle/>
        <a:p>
          <a:r>
            <a:rPr lang="zh-TW" altLang="en-US" dirty="0" smtClean="0"/>
            <a:t>幸福碰碰車	</a:t>
          </a:r>
          <a:endParaRPr lang="zh-TW" altLang="en-US" dirty="0"/>
        </a:p>
      </dgm:t>
    </dgm:pt>
    <dgm:pt modelId="{1A36C2CA-AEDB-4803-940C-14552531D21F}" type="parTrans" cxnId="{FF1613C2-5C8A-4F84-9253-36289C54CACE}">
      <dgm:prSet/>
      <dgm:spPr/>
      <dgm:t>
        <a:bodyPr/>
        <a:lstStyle/>
        <a:p>
          <a:endParaRPr lang="zh-TW" altLang="en-US"/>
        </a:p>
      </dgm:t>
    </dgm:pt>
    <dgm:pt modelId="{461A2B74-6F75-430C-8DE0-D47A2A9DC980}" type="sibTrans" cxnId="{FF1613C2-5C8A-4F84-9253-36289C54CACE}">
      <dgm:prSet/>
      <dgm:spPr/>
      <dgm:t>
        <a:bodyPr/>
        <a:lstStyle/>
        <a:p>
          <a:endParaRPr lang="zh-TW" altLang="en-US"/>
        </a:p>
      </dgm:t>
    </dgm:pt>
    <dgm:pt modelId="{99E2AC35-9E5D-4027-A921-AE10D8B8897C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C259BB42-B061-4918-BD11-58ADAF57BC2E}" type="parTrans" cxnId="{4FCD5569-4F6B-4660-AD8A-B2F745288248}">
      <dgm:prSet/>
      <dgm:spPr/>
      <dgm:t>
        <a:bodyPr/>
        <a:lstStyle/>
        <a:p>
          <a:endParaRPr lang="zh-TW" altLang="en-US"/>
        </a:p>
      </dgm:t>
    </dgm:pt>
    <dgm:pt modelId="{C712FF52-3C6C-449B-A105-430FDD5E1D20}" type="sibTrans" cxnId="{4FCD5569-4F6B-4660-AD8A-B2F745288248}">
      <dgm:prSet/>
      <dgm:spPr/>
      <dgm:t>
        <a:bodyPr/>
        <a:lstStyle/>
        <a:p>
          <a:endParaRPr lang="zh-TW" altLang="en-US"/>
        </a:p>
      </dgm:t>
    </dgm:pt>
    <dgm:pt modelId="{6D039D05-2765-4E2B-B64C-EF110BCAC820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BC7A4A2C-80AD-49BF-A37B-6B63B9692686}" type="parTrans" cxnId="{DF26782D-7533-4C45-87D6-7B675BD7AC3C}">
      <dgm:prSet/>
      <dgm:spPr/>
      <dgm:t>
        <a:bodyPr/>
        <a:lstStyle/>
        <a:p>
          <a:endParaRPr lang="zh-TW" altLang="en-US"/>
        </a:p>
      </dgm:t>
    </dgm:pt>
    <dgm:pt modelId="{9B5EE819-2A2F-4A1D-A217-2FB7076326EB}" type="sibTrans" cxnId="{DF26782D-7533-4C45-87D6-7B675BD7AC3C}">
      <dgm:prSet/>
      <dgm:spPr/>
      <dgm:t>
        <a:bodyPr/>
        <a:lstStyle/>
        <a:p>
          <a:endParaRPr lang="zh-TW" altLang="en-US"/>
        </a:p>
      </dgm:t>
    </dgm:pt>
    <dgm:pt modelId="{897B2A87-CDDE-4406-8716-BDDB1EA5D2C0}">
      <dgm:prSet phldrT="[文字]"/>
      <dgm:spPr/>
      <dgm:t>
        <a:bodyPr/>
        <a:lstStyle/>
        <a:p>
          <a:r>
            <a:rPr lang="zh-TW" altLang="en-US" smtClean="0"/>
            <a:t>宇宙迴旋</a:t>
          </a:r>
          <a:endParaRPr lang="zh-TW" altLang="en-US" dirty="0"/>
        </a:p>
      </dgm:t>
    </dgm:pt>
    <dgm:pt modelId="{93EE88D4-42D3-4C8D-9002-ADE58D1B4729}" type="parTrans" cxnId="{0055E94F-E63B-43F6-9434-D3DDDF20BE3E}">
      <dgm:prSet/>
      <dgm:spPr/>
      <dgm:t>
        <a:bodyPr/>
        <a:lstStyle/>
        <a:p>
          <a:endParaRPr lang="zh-TW" altLang="en-US"/>
        </a:p>
      </dgm:t>
    </dgm:pt>
    <dgm:pt modelId="{30A4C5E6-5D76-45E0-B738-F2EEB499EDD5}" type="sibTrans" cxnId="{0055E94F-E63B-43F6-9434-D3DDDF20BE3E}">
      <dgm:prSet/>
      <dgm:spPr/>
      <dgm:t>
        <a:bodyPr/>
        <a:lstStyle/>
        <a:p>
          <a:endParaRPr lang="zh-TW" altLang="en-US"/>
        </a:p>
      </dgm:t>
    </dgm:pt>
    <dgm:pt modelId="{A1B72996-8C0D-46A1-947C-2E1A8F1A3773}">
      <dgm:prSet phldrT="[文字]"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smtClean="0"/>
            <a:t>回家</a:t>
          </a:r>
          <a:endParaRPr lang="zh-TW" altLang="en-US" dirty="0"/>
        </a:p>
      </dgm:t>
    </dgm:pt>
    <dgm:pt modelId="{86B2475B-39AC-4A9B-B276-38F7BBEB703D}" type="parTrans" cxnId="{C4A9095B-5C8B-408D-A727-9F7F38CD3086}">
      <dgm:prSet/>
      <dgm:spPr/>
      <dgm:t>
        <a:bodyPr/>
        <a:lstStyle/>
        <a:p>
          <a:endParaRPr lang="zh-TW" altLang="en-US"/>
        </a:p>
      </dgm:t>
    </dgm:pt>
    <dgm:pt modelId="{C572F1CD-B96B-4184-AAEF-3571A785F4E2}" type="sibTrans" cxnId="{C4A9095B-5C8B-408D-A727-9F7F38CD3086}">
      <dgm:prSet/>
      <dgm:spPr/>
      <dgm:t>
        <a:bodyPr/>
        <a:lstStyle/>
        <a:p>
          <a:endParaRPr lang="zh-TW" altLang="en-US"/>
        </a:p>
      </dgm:t>
    </dgm:pt>
    <dgm:pt modelId="{FB87EAAE-F970-4846-8C18-ACFBEAF7CE76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午餐</a:t>
          </a:r>
          <a:endParaRPr lang="zh-TW" altLang="en-US" dirty="0"/>
        </a:p>
      </dgm:t>
    </dgm:pt>
    <dgm:pt modelId="{BE5B81E4-4089-45AC-877A-BC02466CB7EB}" type="parTrans" cxnId="{9C75FA4C-0A4C-40E0-BACD-9E770021A8C0}">
      <dgm:prSet/>
      <dgm:spPr/>
      <dgm:t>
        <a:bodyPr/>
        <a:lstStyle/>
        <a:p>
          <a:endParaRPr lang="zh-TW" altLang="en-US"/>
        </a:p>
      </dgm:t>
    </dgm:pt>
    <dgm:pt modelId="{B0B15ADF-4F26-4615-8608-8D20F945D11F}" type="sibTrans" cxnId="{9C75FA4C-0A4C-40E0-BACD-9E770021A8C0}">
      <dgm:prSet/>
      <dgm:spPr/>
      <dgm:t>
        <a:bodyPr/>
        <a:lstStyle/>
        <a:p>
          <a:endParaRPr lang="zh-TW" altLang="en-US"/>
        </a:p>
      </dgm:t>
    </dgm:pt>
    <dgm:pt modelId="{D66686F8-9194-4DCD-95BB-6F37C7D7B9C5}" type="pres">
      <dgm:prSet presAssocID="{67FB0D82-B6DE-4496-84C8-938D02AC98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E686E41-346E-4380-AA07-27F77E076A36}" type="pres">
      <dgm:prSet presAssocID="{8347C3E1-2B29-47E5-BB8A-FA25F3A4D7A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27F79E-CBB5-4AC9-92D2-A3DE16BCFA4B}" type="pres">
      <dgm:prSet presAssocID="{AB1EEFE6-EB20-4777-A724-50D72A79FF74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463EB5B3-7C70-41E3-A517-839A23AA2431}" type="pres">
      <dgm:prSet presAssocID="{AB1EEFE6-EB20-4777-A724-50D72A79FF74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497680E1-4CC1-46F8-8B8B-8C5702CBA9CE}" type="pres">
      <dgm:prSet presAssocID="{667B0F8B-9092-4E6D-A85C-E1822538E38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AFBDAA-06C8-41D1-B941-B6D44D19A6BC}" type="pres">
      <dgm:prSet presAssocID="{30637E22-38EE-4CF5-BFC8-85C2A82007C2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32C0FC3A-EF9B-46BC-974A-19B4F0AF9D8E}" type="pres">
      <dgm:prSet presAssocID="{30637E22-38EE-4CF5-BFC8-85C2A82007C2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2F013CE2-43AE-41B2-8593-DD508A0AAB0D}" type="pres">
      <dgm:prSet presAssocID="{231027DE-E19B-4E85-8916-5F9D4A3FE38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C9FB96-6E85-44B0-9C41-6BD546E4CDCB}" type="pres">
      <dgm:prSet presAssocID="{E4B2F069-3C28-484A-9905-FABF7E558CAF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8AEC5AAB-DB19-47D6-94AB-AA5C9DCDD944}" type="pres">
      <dgm:prSet presAssocID="{E4B2F069-3C28-484A-9905-FABF7E558CAF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2D41C8B6-680B-4DF3-BE23-25AD648ACEA6}" type="pres">
      <dgm:prSet presAssocID="{67D726F0-5106-4651-89ED-613A368D227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E0FF13-BB9D-413E-96CD-D16A2105F5CA}" type="pres">
      <dgm:prSet presAssocID="{461A2B74-6F75-430C-8DE0-D47A2A9DC980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74237079-0159-499D-88DA-C3E07FA77115}" type="pres">
      <dgm:prSet presAssocID="{461A2B74-6F75-430C-8DE0-D47A2A9DC980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24CDD86B-2CAE-498B-828A-022E5FFF2E53}" type="pres">
      <dgm:prSet presAssocID="{99E2AC35-9E5D-4027-A921-AE10D8B8897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5C1EA8-AAF6-41DB-AAC0-52D5F1E1B644}" type="pres">
      <dgm:prSet presAssocID="{C712FF52-3C6C-449B-A105-430FDD5E1D20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2FCBB559-C328-4891-8138-364F31B29DF7}" type="pres">
      <dgm:prSet presAssocID="{C712FF52-3C6C-449B-A105-430FDD5E1D20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2F8972EE-5492-4254-8618-9B088B231850}" type="pres">
      <dgm:prSet presAssocID="{FB87EAAE-F970-4846-8C18-ACFBEAF7CE7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A26DEF-98E6-40A3-8346-04EA332AEC9B}" type="pres">
      <dgm:prSet presAssocID="{B0B15ADF-4F26-4615-8608-8D20F945D11F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6A18C980-267D-4AC0-B962-FB78D9940412}" type="pres">
      <dgm:prSet presAssocID="{B0B15ADF-4F26-4615-8608-8D20F945D11F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C1C31A43-6E5F-4063-8597-6723E7F6FBFD}" type="pres">
      <dgm:prSet presAssocID="{6D039D05-2765-4E2B-B64C-EF110BCAC82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F26B4C-AEF5-4AAC-BDE6-622153DE0ECA}" type="pres">
      <dgm:prSet presAssocID="{9B5EE819-2A2F-4A1D-A217-2FB7076326EB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59A56EF7-3573-4ADC-AEFB-1509429D3F93}" type="pres">
      <dgm:prSet presAssocID="{9B5EE819-2A2F-4A1D-A217-2FB7076326EB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957C61C5-50BB-4586-8C2D-00EC638541FE}" type="pres">
      <dgm:prSet presAssocID="{897B2A87-CDDE-4406-8716-BDDB1EA5D2C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0710E9-19CF-47A1-8A10-123221D4B946}" type="pres">
      <dgm:prSet presAssocID="{30A4C5E6-5D76-45E0-B738-F2EEB499EDD5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FE20359D-30C8-4D1B-9B30-F66EB36E036B}" type="pres">
      <dgm:prSet presAssocID="{30A4C5E6-5D76-45E0-B738-F2EEB499EDD5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  <dgm:pt modelId="{168AF876-3538-4A76-A144-8D8DCC41067F}" type="pres">
      <dgm:prSet presAssocID="{A1B72996-8C0D-46A1-947C-2E1A8F1A377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2BB44F5-D101-4156-BDF3-EFB09BCB6B69}" type="presOf" srcId="{A1B72996-8C0D-46A1-947C-2E1A8F1A3773}" destId="{168AF876-3538-4A76-A144-8D8DCC41067F}" srcOrd="0" destOrd="0" presId="urn:microsoft.com/office/officeart/2005/8/layout/process5"/>
    <dgm:cxn modelId="{30DF0946-953C-485B-9E9E-B8D37F69E9E6}" type="presOf" srcId="{9B5EE819-2A2F-4A1D-A217-2FB7076326EB}" destId="{40F26B4C-AEF5-4AAC-BDE6-622153DE0ECA}" srcOrd="0" destOrd="0" presId="urn:microsoft.com/office/officeart/2005/8/layout/process5"/>
    <dgm:cxn modelId="{DF26782D-7533-4C45-87D6-7B675BD7AC3C}" srcId="{67FB0D82-B6DE-4496-84C8-938D02AC9872}" destId="{6D039D05-2765-4E2B-B64C-EF110BCAC820}" srcOrd="6" destOrd="0" parTransId="{BC7A4A2C-80AD-49BF-A37B-6B63B9692686}" sibTransId="{9B5EE819-2A2F-4A1D-A217-2FB7076326EB}"/>
    <dgm:cxn modelId="{4FCD5569-4F6B-4660-AD8A-B2F745288248}" srcId="{67FB0D82-B6DE-4496-84C8-938D02AC9872}" destId="{99E2AC35-9E5D-4027-A921-AE10D8B8897C}" srcOrd="4" destOrd="0" parTransId="{C259BB42-B061-4918-BD11-58ADAF57BC2E}" sibTransId="{C712FF52-3C6C-449B-A105-430FDD5E1D20}"/>
    <dgm:cxn modelId="{7C88ADA8-AEAE-4319-B085-B40BF629E959}" type="presOf" srcId="{8347C3E1-2B29-47E5-BB8A-FA25F3A4D7AC}" destId="{5E686E41-346E-4380-AA07-27F77E076A36}" srcOrd="0" destOrd="0" presId="urn:microsoft.com/office/officeart/2005/8/layout/process5"/>
    <dgm:cxn modelId="{FA4413FE-7969-45B6-A49F-E1A6FF32B9ED}" type="presOf" srcId="{67D726F0-5106-4651-89ED-613A368D227B}" destId="{2D41C8B6-680B-4DF3-BE23-25AD648ACEA6}" srcOrd="0" destOrd="0" presId="urn:microsoft.com/office/officeart/2005/8/layout/process5"/>
    <dgm:cxn modelId="{989969D3-32AD-46A3-9984-49FB40699A61}" type="presOf" srcId="{30637E22-38EE-4CF5-BFC8-85C2A82007C2}" destId="{0DAFBDAA-06C8-41D1-B941-B6D44D19A6BC}" srcOrd="0" destOrd="0" presId="urn:microsoft.com/office/officeart/2005/8/layout/process5"/>
    <dgm:cxn modelId="{8EB50FFF-BE9D-47E9-8C3C-D32D26EB4DB4}" type="presOf" srcId="{6D039D05-2765-4E2B-B64C-EF110BCAC820}" destId="{C1C31A43-6E5F-4063-8597-6723E7F6FBFD}" srcOrd="0" destOrd="0" presId="urn:microsoft.com/office/officeart/2005/8/layout/process5"/>
    <dgm:cxn modelId="{D94594B3-8BE1-4DA3-8AC1-5E5CC6B799D1}" srcId="{67FB0D82-B6DE-4496-84C8-938D02AC9872}" destId="{8347C3E1-2B29-47E5-BB8A-FA25F3A4D7AC}" srcOrd="0" destOrd="0" parTransId="{9DC88A34-E3F4-48B7-A886-57B7B387BF5E}" sibTransId="{AB1EEFE6-EB20-4777-A724-50D72A79FF74}"/>
    <dgm:cxn modelId="{5E3D99EB-31D7-4BE0-ACCB-2E5B363A5096}" srcId="{67FB0D82-B6DE-4496-84C8-938D02AC9872}" destId="{231027DE-E19B-4E85-8916-5F9D4A3FE381}" srcOrd="2" destOrd="0" parTransId="{0FAFC675-E8A4-441A-8145-F480FB766F78}" sibTransId="{E4B2F069-3C28-484A-9905-FABF7E558CAF}"/>
    <dgm:cxn modelId="{F07C2CF4-E276-4CA1-8321-81B0F844C9DA}" type="presOf" srcId="{B0B15ADF-4F26-4615-8608-8D20F945D11F}" destId="{6A18C980-267D-4AC0-B962-FB78D9940412}" srcOrd="1" destOrd="0" presId="urn:microsoft.com/office/officeart/2005/8/layout/process5"/>
    <dgm:cxn modelId="{B8F75861-3A5E-42F7-BAFF-2EC45AA89172}" type="presOf" srcId="{67FB0D82-B6DE-4496-84C8-938D02AC9872}" destId="{D66686F8-9194-4DCD-95BB-6F37C7D7B9C5}" srcOrd="0" destOrd="0" presId="urn:microsoft.com/office/officeart/2005/8/layout/process5"/>
    <dgm:cxn modelId="{8BD015EF-D171-4B53-8374-7FE3A30C1119}" type="presOf" srcId="{B0B15ADF-4F26-4615-8608-8D20F945D11F}" destId="{BAA26DEF-98E6-40A3-8346-04EA332AEC9B}" srcOrd="0" destOrd="0" presId="urn:microsoft.com/office/officeart/2005/8/layout/process5"/>
    <dgm:cxn modelId="{18E5C9AD-1651-48F0-ABE0-A55BB50243C5}" type="presOf" srcId="{30637E22-38EE-4CF5-BFC8-85C2A82007C2}" destId="{32C0FC3A-EF9B-46BC-974A-19B4F0AF9D8E}" srcOrd="1" destOrd="0" presId="urn:microsoft.com/office/officeart/2005/8/layout/process5"/>
    <dgm:cxn modelId="{FF1613C2-5C8A-4F84-9253-36289C54CACE}" srcId="{67FB0D82-B6DE-4496-84C8-938D02AC9872}" destId="{67D726F0-5106-4651-89ED-613A368D227B}" srcOrd="3" destOrd="0" parTransId="{1A36C2CA-AEDB-4803-940C-14552531D21F}" sibTransId="{461A2B74-6F75-430C-8DE0-D47A2A9DC980}"/>
    <dgm:cxn modelId="{DF9CB3A6-7073-4A35-B4D9-EEC1F9C6AADA}" type="presOf" srcId="{897B2A87-CDDE-4406-8716-BDDB1EA5D2C0}" destId="{957C61C5-50BB-4586-8C2D-00EC638541FE}" srcOrd="0" destOrd="0" presId="urn:microsoft.com/office/officeart/2005/8/layout/process5"/>
    <dgm:cxn modelId="{834EDA9D-BD81-4E08-9B9F-1A9C1D55A749}" type="presOf" srcId="{30A4C5E6-5D76-45E0-B738-F2EEB499EDD5}" destId="{FE20359D-30C8-4D1B-9B30-F66EB36E036B}" srcOrd="1" destOrd="0" presId="urn:microsoft.com/office/officeart/2005/8/layout/process5"/>
    <dgm:cxn modelId="{421C8D4B-1508-40E2-9683-5DC7CC89CC9C}" type="presOf" srcId="{C712FF52-3C6C-449B-A105-430FDD5E1D20}" destId="{2FCBB559-C328-4891-8138-364F31B29DF7}" srcOrd="1" destOrd="0" presId="urn:microsoft.com/office/officeart/2005/8/layout/process5"/>
    <dgm:cxn modelId="{C42E1A3B-AEC8-43BF-BE17-D13C973A7C2D}" srcId="{67FB0D82-B6DE-4496-84C8-938D02AC9872}" destId="{667B0F8B-9092-4E6D-A85C-E1822538E382}" srcOrd="1" destOrd="0" parTransId="{41768DBB-F307-4991-930E-701A051719AA}" sibTransId="{30637E22-38EE-4CF5-BFC8-85C2A82007C2}"/>
    <dgm:cxn modelId="{5CFC18ED-608A-47CC-A8F4-AA36051A2B38}" type="presOf" srcId="{231027DE-E19B-4E85-8916-5F9D4A3FE381}" destId="{2F013CE2-43AE-41B2-8593-DD508A0AAB0D}" srcOrd="0" destOrd="0" presId="urn:microsoft.com/office/officeart/2005/8/layout/process5"/>
    <dgm:cxn modelId="{895E6603-9F35-4779-8722-2B0D01AC68C7}" type="presOf" srcId="{AB1EEFE6-EB20-4777-A724-50D72A79FF74}" destId="{C927F79E-CBB5-4AC9-92D2-A3DE16BCFA4B}" srcOrd="0" destOrd="0" presId="urn:microsoft.com/office/officeart/2005/8/layout/process5"/>
    <dgm:cxn modelId="{8A6B61C2-D4CD-40BD-8E38-C1ED63E15857}" type="presOf" srcId="{30A4C5E6-5D76-45E0-B738-F2EEB499EDD5}" destId="{820710E9-19CF-47A1-8A10-123221D4B946}" srcOrd="0" destOrd="0" presId="urn:microsoft.com/office/officeart/2005/8/layout/process5"/>
    <dgm:cxn modelId="{91229A72-5C36-4961-8BEA-5C582CAAA383}" type="presOf" srcId="{AB1EEFE6-EB20-4777-A724-50D72A79FF74}" destId="{463EB5B3-7C70-41E3-A517-839A23AA2431}" srcOrd="1" destOrd="0" presId="urn:microsoft.com/office/officeart/2005/8/layout/process5"/>
    <dgm:cxn modelId="{354E1684-534F-47DE-857F-C567E10CC1AC}" type="presOf" srcId="{461A2B74-6F75-430C-8DE0-D47A2A9DC980}" destId="{74237079-0159-499D-88DA-C3E07FA77115}" srcOrd="1" destOrd="0" presId="urn:microsoft.com/office/officeart/2005/8/layout/process5"/>
    <dgm:cxn modelId="{27064585-BE1F-4405-BDBC-19560D57B9AD}" type="presOf" srcId="{667B0F8B-9092-4E6D-A85C-E1822538E382}" destId="{497680E1-4CC1-46F8-8B8B-8C5702CBA9CE}" srcOrd="0" destOrd="0" presId="urn:microsoft.com/office/officeart/2005/8/layout/process5"/>
    <dgm:cxn modelId="{D71C18F5-66A2-4F80-A865-D6E19803E3F0}" type="presOf" srcId="{E4B2F069-3C28-484A-9905-FABF7E558CAF}" destId="{89C9FB96-6E85-44B0-9C41-6BD546E4CDCB}" srcOrd="0" destOrd="0" presId="urn:microsoft.com/office/officeart/2005/8/layout/process5"/>
    <dgm:cxn modelId="{AC52C94F-48E9-4BA1-B96F-168C1BA1C149}" type="presOf" srcId="{C712FF52-3C6C-449B-A105-430FDD5E1D20}" destId="{6E5C1EA8-AAF6-41DB-AAC0-52D5F1E1B644}" srcOrd="0" destOrd="0" presId="urn:microsoft.com/office/officeart/2005/8/layout/process5"/>
    <dgm:cxn modelId="{0055E94F-E63B-43F6-9434-D3DDDF20BE3E}" srcId="{67FB0D82-B6DE-4496-84C8-938D02AC9872}" destId="{897B2A87-CDDE-4406-8716-BDDB1EA5D2C0}" srcOrd="7" destOrd="0" parTransId="{93EE88D4-42D3-4C8D-9002-ADE58D1B4729}" sibTransId="{30A4C5E6-5D76-45E0-B738-F2EEB499EDD5}"/>
    <dgm:cxn modelId="{B854F455-D8A5-40CC-A229-D9C5E8CA2FB8}" type="presOf" srcId="{99E2AC35-9E5D-4027-A921-AE10D8B8897C}" destId="{24CDD86B-2CAE-498B-828A-022E5FFF2E53}" srcOrd="0" destOrd="0" presId="urn:microsoft.com/office/officeart/2005/8/layout/process5"/>
    <dgm:cxn modelId="{A70B6156-6BC5-4648-B231-1C950B646A06}" type="presOf" srcId="{E4B2F069-3C28-484A-9905-FABF7E558CAF}" destId="{8AEC5AAB-DB19-47D6-94AB-AA5C9DCDD944}" srcOrd="1" destOrd="0" presId="urn:microsoft.com/office/officeart/2005/8/layout/process5"/>
    <dgm:cxn modelId="{9C75FA4C-0A4C-40E0-BACD-9E770021A8C0}" srcId="{67FB0D82-B6DE-4496-84C8-938D02AC9872}" destId="{FB87EAAE-F970-4846-8C18-ACFBEAF7CE76}" srcOrd="5" destOrd="0" parTransId="{BE5B81E4-4089-45AC-877A-BC02466CB7EB}" sibTransId="{B0B15ADF-4F26-4615-8608-8D20F945D11F}"/>
    <dgm:cxn modelId="{29D4F6B1-9702-46A6-96AB-53AA5BD7035A}" type="presOf" srcId="{461A2B74-6F75-430C-8DE0-D47A2A9DC980}" destId="{F9E0FF13-BB9D-413E-96CD-D16A2105F5CA}" srcOrd="0" destOrd="0" presId="urn:microsoft.com/office/officeart/2005/8/layout/process5"/>
    <dgm:cxn modelId="{2B3E1713-4C17-4F06-AA88-C9034BF11DCF}" type="presOf" srcId="{9B5EE819-2A2F-4A1D-A217-2FB7076326EB}" destId="{59A56EF7-3573-4ADC-AEFB-1509429D3F93}" srcOrd="1" destOrd="0" presId="urn:microsoft.com/office/officeart/2005/8/layout/process5"/>
    <dgm:cxn modelId="{D1243458-7386-48B0-A31F-B040F2CBEB52}" type="presOf" srcId="{FB87EAAE-F970-4846-8C18-ACFBEAF7CE76}" destId="{2F8972EE-5492-4254-8618-9B088B231850}" srcOrd="0" destOrd="0" presId="urn:microsoft.com/office/officeart/2005/8/layout/process5"/>
    <dgm:cxn modelId="{C4A9095B-5C8B-408D-A727-9F7F38CD3086}" srcId="{67FB0D82-B6DE-4496-84C8-938D02AC9872}" destId="{A1B72996-8C0D-46A1-947C-2E1A8F1A3773}" srcOrd="8" destOrd="0" parTransId="{86B2475B-39AC-4A9B-B276-38F7BBEB703D}" sibTransId="{C572F1CD-B96B-4184-AAEF-3571A785F4E2}"/>
    <dgm:cxn modelId="{735A71B6-4D42-4FD6-B8E7-2DC9D5B33D5E}" type="presParOf" srcId="{D66686F8-9194-4DCD-95BB-6F37C7D7B9C5}" destId="{5E686E41-346E-4380-AA07-27F77E076A36}" srcOrd="0" destOrd="0" presId="urn:microsoft.com/office/officeart/2005/8/layout/process5"/>
    <dgm:cxn modelId="{841E5AF2-D5A3-4D7D-8601-59FC2FB9E7AC}" type="presParOf" srcId="{D66686F8-9194-4DCD-95BB-6F37C7D7B9C5}" destId="{C927F79E-CBB5-4AC9-92D2-A3DE16BCFA4B}" srcOrd="1" destOrd="0" presId="urn:microsoft.com/office/officeart/2005/8/layout/process5"/>
    <dgm:cxn modelId="{145E7595-4609-47EA-A5FC-8BC5DE491BEF}" type="presParOf" srcId="{C927F79E-CBB5-4AC9-92D2-A3DE16BCFA4B}" destId="{463EB5B3-7C70-41E3-A517-839A23AA2431}" srcOrd="0" destOrd="0" presId="urn:microsoft.com/office/officeart/2005/8/layout/process5"/>
    <dgm:cxn modelId="{6575A8EB-BFA7-4211-BCA3-C88929A19F5F}" type="presParOf" srcId="{D66686F8-9194-4DCD-95BB-6F37C7D7B9C5}" destId="{497680E1-4CC1-46F8-8B8B-8C5702CBA9CE}" srcOrd="2" destOrd="0" presId="urn:microsoft.com/office/officeart/2005/8/layout/process5"/>
    <dgm:cxn modelId="{95761D81-3DE3-4AAF-9310-D828B90C441D}" type="presParOf" srcId="{D66686F8-9194-4DCD-95BB-6F37C7D7B9C5}" destId="{0DAFBDAA-06C8-41D1-B941-B6D44D19A6BC}" srcOrd="3" destOrd="0" presId="urn:microsoft.com/office/officeart/2005/8/layout/process5"/>
    <dgm:cxn modelId="{CC722FC2-7FF1-4D52-AFF9-9784B96949F1}" type="presParOf" srcId="{0DAFBDAA-06C8-41D1-B941-B6D44D19A6BC}" destId="{32C0FC3A-EF9B-46BC-974A-19B4F0AF9D8E}" srcOrd="0" destOrd="0" presId="urn:microsoft.com/office/officeart/2005/8/layout/process5"/>
    <dgm:cxn modelId="{2F623B6B-020A-4EE9-9E36-1B08C3A60F6D}" type="presParOf" srcId="{D66686F8-9194-4DCD-95BB-6F37C7D7B9C5}" destId="{2F013CE2-43AE-41B2-8593-DD508A0AAB0D}" srcOrd="4" destOrd="0" presId="urn:microsoft.com/office/officeart/2005/8/layout/process5"/>
    <dgm:cxn modelId="{F811F731-6E71-411C-99C0-C42880877A2E}" type="presParOf" srcId="{D66686F8-9194-4DCD-95BB-6F37C7D7B9C5}" destId="{89C9FB96-6E85-44B0-9C41-6BD546E4CDCB}" srcOrd="5" destOrd="0" presId="urn:microsoft.com/office/officeart/2005/8/layout/process5"/>
    <dgm:cxn modelId="{96CAF41A-3E1A-4372-ABF8-835AB9810E4E}" type="presParOf" srcId="{89C9FB96-6E85-44B0-9C41-6BD546E4CDCB}" destId="{8AEC5AAB-DB19-47D6-94AB-AA5C9DCDD944}" srcOrd="0" destOrd="0" presId="urn:microsoft.com/office/officeart/2005/8/layout/process5"/>
    <dgm:cxn modelId="{5AB6EE0B-05C2-4205-B3CE-F48731F29B97}" type="presParOf" srcId="{D66686F8-9194-4DCD-95BB-6F37C7D7B9C5}" destId="{2D41C8B6-680B-4DF3-BE23-25AD648ACEA6}" srcOrd="6" destOrd="0" presId="urn:microsoft.com/office/officeart/2005/8/layout/process5"/>
    <dgm:cxn modelId="{DB263B7C-88C9-40DA-A4DF-D5760F783E6B}" type="presParOf" srcId="{D66686F8-9194-4DCD-95BB-6F37C7D7B9C5}" destId="{F9E0FF13-BB9D-413E-96CD-D16A2105F5CA}" srcOrd="7" destOrd="0" presId="urn:microsoft.com/office/officeart/2005/8/layout/process5"/>
    <dgm:cxn modelId="{AB8F5CFF-5606-42DF-8FB9-057937D96154}" type="presParOf" srcId="{F9E0FF13-BB9D-413E-96CD-D16A2105F5CA}" destId="{74237079-0159-499D-88DA-C3E07FA77115}" srcOrd="0" destOrd="0" presId="urn:microsoft.com/office/officeart/2005/8/layout/process5"/>
    <dgm:cxn modelId="{19002059-4830-427A-BFDF-77C68A541473}" type="presParOf" srcId="{D66686F8-9194-4DCD-95BB-6F37C7D7B9C5}" destId="{24CDD86B-2CAE-498B-828A-022E5FFF2E53}" srcOrd="8" destOrd="0" presId="urn:microsoft.com/office/officeart/2005/8/layout/process5"/>
    <dgm:cxn modelId="{A8E8BD85-4FFE-49E4-B06B-7AC015B73B84}" type="presParOf" srcId="{D66686F8-9194-4DCD-95BB-6F37C7D7B9C5}" destId="{6E5C1EA8-AAF6-41DB-AAC0-52D5F1E1B644}" srcOrd="9" destOrd="0" presId="urn:microsoft.com/office/officeart/2005/8/layout/process5"/>
    <dgm:cxn modelId="{EF23803A-1EAB-4157-B2E4-24FA35979F16}" type="presParOf" srcId="{6E5C1EA8-AAF6-41DB-AAC0-52D5F1E1B644}" destId="{2FCBB559-C328-4891-8138-364F31B29DF7}" srcOrd="0" destOrd="0" presId="urn:microsoft.com/office/officeart/2005/8/layout/process5"/>
    <dgm:cxn modelId="{54AC6E58-EC51-4597-A010-8A3879F414D5}" type="presParOf" srcId="{D66686F8-9194-4DCD-95BB-6F37C7D7B9C5}" destId="{2F8972EE-5492-4254-8618-9B088B231850}" srcOrd="10" destOrd="0" presId="urn:microsoft.com/office/officeart/2005/8/layout/process5"/>
    <dgm:cxn modelId="{6678449A-5D8A-4D4F-A5DA-7B69DA47839E}" type="presParOf" srcId="{D66686F8-9194-4DCD-95BB-6F37C7D7B9C5}" destId="{BAA26DEF-98E6-40A3-8346-04EA332AEC9B}" srcOrd="11" destOrd="0" presId="urn:microsoft.com/office/officeart/2005/8/layout/process5"/>
    <dgm:cxn modelId="{0ABA0F26-738C-430A-B4A7-6647FBCB03AB}" type="presParOf" srcId="{BAA26DEF-98E6-40A3-8346-04EA332AEC9B}" destId="{6A18C980-267D-4AC0-B962-FB78D9940412}" srcOrd="0" destOrd="0" presId="urn:microsoft.com/office/officeart/2005/8/layout/process5"/>
    <dgm:cxn modelId="{D9FA4EFF-A995-4554-928C-44CBEB2FFA3B}" type="presParOf" srcId="{D66686F8-9194-4DCD-95BB-6F37C7D7B9C5}" destId="{C1C31A43-6E5F-4063-8597-6723E7F6FBFD}" srcOrd="12" destOrd="0" presId="urn:microsoft.com/office/officeart/2005/8/layout/process5"/>
    <dgm:cxn modelId="{05B74760-547C-4BA6-8151-4AE66FC95345}" type="presParOf" srcId="{D66686F8-9194-4DCD-95BB-6F37C7D7B9C5}" destId="{40F26B4C-AEF5-4AAC-BDE6-622153DE0ECA}" srcOrd="13" destOrd="0" presId="urn:microsoft.com/office/officeart/2005/8/layout/process5"/>
    <dgm:cxn modelId="{6F98822F-F2F9-4506-B5EE-913EE1C6DF1B}" type="presParOf" srcId="{40F26B4C-AEF5-4AAC-BDE6-622153DE0ECA}" destId="{59A56EF7-3573-4ADC-AEFB-1509429D3F93}" srcOrd="0" destOrd="0" presId="urn:microsoft.com/office/officeart/2005/8/layout/process5"/>
    <dgm:cxn modelId="{EB529AB5-A985-49F8-9997-012535B9F2E8}" type="presParOf" srcId="{D66686F8-9194-4DCD-95BB-6F37C7D7B9C5}" destId="{957C61C5-50BB-4586-8C2D-00EC638541FE}" srcOrd="14" destOrd="0" presId="urn:microsoft.com/office/officeart/2005/8/layout/process5"/>
    <dgm:cxn modelId="{974E5E1B-708A-4D96-85CF-AA93C187C1F7}" type="presParOf" srcId="{D66686F8-9194-4DCD-95BB-6F37C7D7B9C5}" destId="{820710E9-19CF-47A1-8A10-123221D4B946}" srcOrd="15" destOrd="0" presId="urn:microsoft.com/office/officeart/2005/8/layout/process5"/>
    <dgm:cxn modelId="{AB90FB6D-F9BB-43CB-8F79-ABBDF2FBFF00}" type="presParOf" srcId="{820710E9-19CF-47A1-8A10-123221D4B946}" destId="{FE20359D-30C8-4D1B-9B30-F66EB36E036B}" srcOrd="0" destOrd="0" presId="urn:microsoft.com/office/officeart/2005/8/layout/process5"/>
    <dgm:cxn modelId="{83B803E6-BD94-45C1-9073-8AB836709FC3}" type="presParOf" srcId="{D66686F8-9194-4DCD-95BB-6F37C7D7B9C5}" destId="{168AF876-3538-4A76-A144-8D8DCC41067F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86E41-346E-4380-AA07-27F77E076A36}">
      <dsp:nvSpPr>
        <dsp:cNvPr id="0" name=""/>
        <dsp:cNvSpPr/>
      </dsp:nvSpPr>
      <dsp:spPr>
        <a:xfrm>
          <a:off x="912413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cap="none" spc="50" smtClean="0">
              <a:ln w="0"/>
              <a:solidFill>
                <a:srgbClr val="7030A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6:00</a:t>
          </a:r>
          <a:endParaRPr lang="zh-TW" altLang="en-US" sz="2400" b="1" kern="1200" cap="none" spc="50" dirty="0">
            <a:ln w="0"/>
            <a:solidFill>
              <a:srgbClr val="7030A0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941783" y="32345"/>
        <a:ext cx="1612562" cy="944041"/>
      </dsp:txXfrm>
    </dsp:sp>
    <dsp:sp modelId="{C927F79E-CBB5-4AC9-92D2-A3DE16BCFA4B}">
      <dsp:nvSpPr>
        <dsp:cNvPr id="0" name=""/>
        <dsp:cNvSpPr/>
      </dsp:nvSpPr>
      <dsp:spPr>
        <a:xfrm>
          <a:off x="2730790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30790" y="380021"/>
        <a:ext cx="248021" cy="248689"/>
      </dsp:txXfrm>
    </dsp:sp>
    <dsp:sp modelId="{497680E1-4CC1-46F8-8B8B-8C5702CBA9CE}">
      <dsp:nvSpPr>
        <dsp:cNvPr id="0" name=""/>
        <dsp:cNvSpPr/>
      </dsp:nvSpPr>
      <dsp:spPr>
        <a:xfrm>
          <a:off x="3252236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1299462"/>
            <a:satOff val="-5996"/>
            <a:lumOff val="2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rgbClr val="7030A0"/>
              </a:solidFill>
            </a:rPr>
            <a:t>摩天輪</a:t>
          </a:r>
          <a:endParaRPr lang="zh-TW" altLang="en-US" sz="2400" kern="1200" dirty="0">
            <a:solidFill>
              <a:srgbClr val="7030A0"/>
            </a:solidFill>
          </a:endParaRPr>
        </a:p>
      </dsp:txBody>
      <dsp:txXfrm>
        <a:off x="3281606" y="32345"/>
        <a:ext cx="1612562" cy="944041"/>
      </dsp:txXfrm>
    </dsp:sp>
    <dsp:sp modelId="{0DAFBDAA-06C8-41D1-B941-B6D44D19A6BC}">
      <dsp:nvSpPr>
        <dsp:cNvPr id="0" name=""/>
        <dsp:cNvSpPr/>
      </dsp:nvSpPr>
      <dsp:spPr>
        <a:xfrm>
          <a:off x="5070614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4" y="380021"/>
        <a:ext cx="248021" cy="248689"/>
      </dsp:txXfrm>
    </dsp:sp>
    <dsp:sp modelId="{2F013CE2-43AE-41B2-8593-DD508A0AAB0D}">
      <dsp:nvSpPr>
        <dsp:cNvPr id="0" name=""/>
        <dsp:cNvSpPr/>
      </dsp:nvSpPr>
      <dsp:spPr>
        <a:xfrm>
          <a:off x="5592060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尋寶船</a:t>
          </a:r>
          <a:endParaRPr lang="zh-TW" altLang="en-US" sz="2400" kern="1200" dirty="0"/>
        </a:p>
      </dsp:txBody>
      <dsp:txXfrm>
        <a:off x="5621430" y="32345"/>
        <a:ext cx="1612562" cy="944041"/>
      </dsp:txXfrm>
    </dsp:sp>
    <dsp:sp modelId="{89C9FB96-6E85-44B0-9C41-6BD546E4CDCB}">
      <dsp:nvSpPr>
        <dsp:cNvPr id="0" name=""/>
        <dsp:cNvSpPr/>
      </dsp:nvSpPr>
      <dsp:spPr>
        <a:xfrm>
          <a:off x="7410437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410437" y="380021"/>
        <a:ext cx="248021" cy="248689"/>
      </dsp:txXfrm>
    </dsp:sp>
    <dsp:sp modelId="{2D41C8B6-680B-4DF3-BE23-25AD648ACEA6}">
      <dsp:nvSpPr>
        <dsp:cNvPr id="0" name=""/>
        <dsp:cNvSpPr/>
      </dsp:nvSpPr>
      <dsp:spPr>
        <a:xfrm>
          <a:off x="7931884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3898385"/>
            <a:satOff val="-17988"/>
            <a:lumOff val="6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幸福碰碰車	</a:t>
          </a:r>
          <a:endParaRPr lang="zh-TW" altLang="en-US" sz="2400" kern="1200" dirty="0"/>
        </a:p>
      </dsp:txBody>
      <dsp:txXfrm>
        <a:off x="7961254" y="32345"/>
        <a:ext cx="1612562" cy="944041"/>
      </dsp:txXfrm>
    </dsp:sp>
    <dsp:sp modelId="{F9E0FF13-BB9D-413E-96CD-D16A2105F5CA}">
      <dsp:nvSpPr>
        <dsp:cNvPr id="0" name=""/>
        <dsp:cNvSpPr/>
      </dsp:nvSpPr>
      <dsp:spPr>
        <a:xfrm rot="5400000">
          <a:off x="8590377" y="1122748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8643191" y="1152832"/>
        <a:ext cx="248689" cy="248021"/>
      </dsp:txXfrm>
    </dsp:sp>
    <dsp:sp modelId="{24CDD86B-2CAE-498B-828A-022E5FFF2E53}">
      <dsp:nvSpPr>
        <dsp:cNvPr id="0" name=""/>
        <dsp:cNvSpPr/>
      </dsp:nvSpPr>
      <dsp:spPr>
        <a:xfrm>
          <a:off x="7931884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叢林吼吼樹屋</a:t>
          </a:r>
          <a:endParaRPr lang="zh-TW" altLang="en-US" sz="2400" kern="1200" dirty="0"/>
        </a:p>
      </dsp:txBody>
      <dsp:txXfrm>
        <a:off x="7961254" y="1703648"/>
        <a:ext cx="1612562" cy="944041"/>
      </dsp:txXfrm>
    </dsp:sp>
    <dsp:sp modelId="{6E5C1EA8-AAF6-41DB-AAC0-52D5F1E1B644}">
      <dsp:nvSpPr>
        <dsp:cNvPr id="0" name=""/>
        <dsp:cNvSpPr/>
      </dsp:nvSpPr>
      <dsp:spPr>
        <a:xfrm rot="10800000">
          <a:off x="7430493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7536788" y="2051324"/>
        <a:ext cx="248021" cy="248689"/>
      </dsp:txXfrm>
    </dsp:sp>
    <dsp:sp modelId="{2F8972EE-5492-4254-8618-9B088B231850}">
      <dsp:nvSpPr>
        <dsp:cNvPr id="0" name=""/>
        <dsp:cNvSpPr/>
      </dsp:nvSpPr>
      <dsp:spPr>
        <a:xfrm>
          <a:off x="5592060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6497308"/>
            <a:satOff val="-29980"/>
            <a:lumOff val="11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12:00</a:t>
          </a:r>
          <a:r>
            <a:rPr lang="zh-TW" altLang="en-US" sz="2400" kern="1200" dirty="0" smtClean="0"/>
            <a:t>午餐</a:t>
          </a:r>
          <a:endParaRPr lang="zh-TW" altLang="en-US" sz="2400" kern="1200" dirty="0"/>
        </a:p>
      </dsp:txBody>
      <dsp:txXfrm>
        <a:off x="5621430" y="1703648"/>
        <a:ext cx="1612562" cy="944041"/>
      </dsp:txXfrm>
    </dsp:sp>
    <dsp:sp modelId="{BAA26DEF-98E6-40A3-8346-04EA332AEC9B}">
      <dsp:nvSpPr>
        <dsp:cNvPr id="0" name=""/>
        <dsp:cNvSpPr/>
      </dsp:nvSpPr>
      <dsp:spPr>
        <a:xfrm rot="10800000">
          <a:off x="5090669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5196964" y="2051324"/>
        <a:ext cx="248021" cy="248689"/>
      </dsp:txXfrm>
    </dsp:sp>
    <dsp:sp modelId="{C1C31A43-6E5F-4063-8597-6723E7F6FBFD}">
      <dsp:nvSpPr>
        <dsp:cNvPr id="0" name=""/>
        <dsp:cNvSpPr/>
      </dsp:nvSpPr>
      <dsp:spPr>
        <a:xfrm>
          <a:off x="3252236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魔法星際飛車</a:t>
          </a:r>
          <a:endParaRPr lang="zh-TW" altLang="en-US" sz="2400" kern="1200" dirty="0"/>
        </a:p>
      </dsp:txBody>
      <dsp:txXfrm>
        <a:off x="3281606" y="1703648"/>
        <a:ext cx="1612562" cy="944041"/>
      </dsp:txXfrm>
    </dsp:sp>
    <dsp:sp modelId="{40F26B4C-AEF5-4AAC-BDE6-622153DE0ECA}">
      <dsp:nvSpPr>
        <dsp:cNvPr id="0" name=""/>
        <dsp:cNvSpPr/>
      </dsp:nvSpPr>
      <dsp:spPr>
        <a:xfrm rot="10800000">
          <a:off x="2750846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2857141" y="2051324"/>
        <a:ext cx="248021" cy="248689"/>
      </dsp:txXfrm>
    </dsp:sp>
    <dsp:sp modelId="{957C61C5-50BB-4586-8C2D-00EC638541FE}">
      <dsp:nvSpPr>
        <dsp:cNvPr id="0" name=""/>
        <dsp:cNvSpPr/>
      </dsp:nvSpPr>
      <dsp:spPr>
        <a:xfrm>
          <a:off x="912413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9096231"/>
            <a:satOff val="-41972"/>
            <a:lumOff val="15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/>
            <a:t>宇宙迴旋</a:t>
          </a:r>
          <a:endParaRPr lang="zh-TW" altLang="en-US" sz="2400" kern="1200" dirty="0"/>
        </a:p>
      </dsp:txBody>
      <dsp:txXfrm>
        <a:off x="941783" y="1703648"/>
        <a:ext cx="1612562" cy="944041"/>
      </dsp:txXfrm>
    </dsp:sp>
    <dsp:sp modelId="{820710E9-19CF-47A1-8A10-123221D4B946}">
      <dsp:nvSpPr>
        <dsp:cNvPr id="0" name=""/>
        <dsp:cNvSpPr/>
      </dsp:nvSpPr>
      <dsp:spPr>
        <a:xfrm rot="5400000">
          <a:off x="1570906" y="279405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1623720" y="2824134"/>
        <a:ext cx="248689" cy="248021"/>
      </dsp:txXfrm>
    </dsp:sp>
    <dsp:sp modelId="{168AF876-3538-4A76-A144-8D8DCC41067F}">
      <dsp:nvSpPr>
        <dsp:cNvPr id="0" name=""/>
        <dsp:cNvSpPr/>
      </dsp:nvSpPr>
      <dsp:spPr>
        <a:xfrm>
          <a:off x="912413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16:00</a:t>
          </a:r>
          <a:r>
            <a:rPr lang="zh-TW" altLang="en-US" sz="2400" kern="1200" smtClean="0"/>
            <a:t>回家</a:t>
          </a:r>
          <a:endParaRPr lang="zh-TW" altLang="en-US" sz="2400" kern="1200" dirty="0"/>
        </a:p>
      </dsp:txBody>
      <dsp:txXfrm>
        <a:off x="941783" y="3374950"/>
        <a:ext cx="1612562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82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70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59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33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93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59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26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39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5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90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58000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7874A-0740-4283-8052-74A538036E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6B53A-7CF3-4D00-B030-85BBD24A38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18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駱冠龍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704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1269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323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92221"/>
              </p:ext>
            </p:extLst>
          </p:nvPr>
        </p:nvGraphicFramePr>
        <p:xfrm>
          <a:off x="838200" y="1502229"/>
          <a:ext cx="10291353" cy="3379175"/>
        </p:xfrm>
        <a:graphic>
          <a:graphicData uri="http://schemas.openxmlformats.org/drawingml/2006/table">
            <a:tbl>
              <a:tblPr/>
              <a:tblGrid>
                <a:gridCol w="1543703">
                  <a:extLst>
                    <a:ext uri="{9D8B030D-6E8A-4147-A177-3AD203B41FA5}">
                      <a16:colId xmlns:a16="http://schemas.microsoft.com/office/drawing/2014/main" val="3826567137"/>
                    </a:ext>
                  </a:extLst>
                </a:gridCol>
                <a:gridCol w="1543703">
                  <a:extLst>
                    <a:ext uri="{9D8B030D-6E8A-4147-A177-3AD203B41FA5}">
                      <a16:colId xmlns:a16="http://schemas.microsoft.com/office/drawing/2014/main" val="1105902685"/>
                    </a:ext>
                  </a:extLst>
                </a:gridCol>
                <a:gridCol w="1543703">
                  <a:extLst>
                    <a:ext uri="{9D8B030D-6E8A-4147-A177-3AD203B41FA5}">
                      <a16:colId xmlns:a16="http://schemas.microsoft.com/office/drawing/2014/main" val="1866507688"/>
                    </a:ext>
                  </a:extLst>
                </a:gridCol>
                <a:gridCol w="1543703">
                  <a:extLst>
                    <a:ext uri="{9D8B030D-6E8A-4147-A177-3AD203B41FA5}">
                      <a16:colId xmlns:a16="http://schemas.microsoft.com/office/drawing/2014/main" val="125914776"/>
                    </a:ext>
                  </a:extLst>
                </a:gridCol>
                <a:gridCol w="1543703">
                  <a:extLst>
                    <a:ext uri="{9D8B030D-6E8A-4147-A177-3AD203B41FA5}">
                      <a16:colId xmlns:a16="http://schemas.microsoft.com/office/drawing/2014/main" val="2596659661"/>
                    </a:ext>
                  </a:extLst>
                </a:gridCol>
                <a:gridCol w="1543703">
                  <a:extLst>
                    <a:ext uri="{9D8B030D-6E8A-4147-A177-3AD203B41FA5}">
                      <a16:colId xmlns:a16="http://schemas.microsoft.com/office/drawing/2014/main" val="2282903352"/>
                    </a:ext>
                  </a:extLst>
                </a:gridCol>
                <a:gridCol w="1029135">
                  <a:extLst>
                    <a:ext uri="{9D8B030D-6E8A-4147-A177-3AD203B41FA5}">
                      <a16:colId xmlns:a16="http://schemas.microsoft.com/office/drawing/2014/main" val="1689179667"/>
                    </a:ext>
                  </a:extLst>
                </a:gridCol>
              </a:tblGrid>
              <a:tr h="63633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461295"/>
                  </a:ext>
                </a:extLst>
              </a:tr>
              <a:tr h="15798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75769"/>
                  </a:ext>
                </a:extLst>
              </a:tr>
              <a:tr h="116296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 smtClean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88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92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2698" y="1825626"/>
            <a:ext cx="5630092" cy="786946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643405" y="1309404"/>
            <a:ext cx="6209211" cy="4887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155" y="1136256"/>
            <a:ext cx="876190" cy="83809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60" y="1339110"/>
            <a:ext cx="876190" cy="83809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004" y="1271640"/>
            <a:ext cx="4783672" cy="45756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231" y="2304831"/>
            <a:ext cx="876190" cy="83809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003" y="1734743"/>
            <a:ext cx="876190" cy="83809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104" y="1469457"/>
            <a:ext cx="876190" cy="83809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40" y="1271640"/>
            <a:ext cx="876190" cy="8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75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65759" y="2034631"/>
            <a:ext cx="5510349" cy="1178832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747656" y="2034631"/>
            <a:ext cx="6444344" cy="485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65" y="3350130"/>
            <a:ext cx="3242255" cy="247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0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675720"/>
            <a:ext cx="10382794" cy="502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79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80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177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規劃行程</vt:lpstr>
      <vt:lpstr>票價</vt:lpstr>
      <vt:lpstr>摩天輪</vt:lpstr>
      <vt:lpstr>尋寶船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2022-01-03T02:46:16Z</dcterms:created>
  <dcterms:modified xsi:type="dcterms:W3CDTF">2022-01-18T01:08:37Z</dcterms:modified>
</cp:coreProperties>
</file>