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63" r:id="rId7"/>
    <p:sldId id="262" r:id="rId8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6A63DA3-CE27-4C29-B182-80221C1C428F}" type="doc">
      <dgm:prSet loTypeId="urn:microsoft.com/office/officeart/2005/8/layout/process5" loCatId="process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748184AB-F1AE-42D6-82B8-108CBEA1DB99}">
      <dgm:prSet phldrT="[文字]"/>
      <dgm:spPr/>
      <dgm:t>
        <a:bodyPr/>
        <a:lstStyle/>
        <a:p>
          <a:r>
            <a:rPr lang="en-US" altLang="zh-TW" dirty="0" smtClean="0"/>
            <a:t>8:00</a:t>
          </a:r>
          <a:r>
            <a:rPr lang="zh-TW" altLang="en-US" dirty="0" smtClean="0"/>
            <a:t>起床</a:t>
          </a:r>
          <a:endParaRPr lang="zh-TW" altLang="en-US" dirty="0"/>
        </a:p>
      </dgm:t>
    </dgm:pt>
    <dgm:pt modelId="{CFD82C27-A142-4278-A827-385BB7C2C4C7}" type="parTrans" cxnId="{53B029E8-1F23-4E61-9090-050BC7A72B89}">
      <dgm:prSet/>
      <dgm:spPr/>
      <dgm:t>
        <a:bodyPr/>
        <a:lstStyle/>
        <a:p>
          <a:endParaRPr lang="zh-TW" altLang="en-US"/>
        </a:p>
      </dgm:t>
    </dgm:pt>
    <dgm:pt modelId="{4A5DA197-7C8F-46E8-BB85-B532F952A1D9}" type="sibTrans" cxnId="{53B029E8-1F23-4E61-9090-050BC7A72B89}">
      <dgm:prSet/>
      <dgm:spPr/>
      <dgm:t>
        <a:bodyPr/>
        <a:lstStyle/>
        <a:p>
          <a:endParaRPr lang="zh-TW" altLang="en-US"/>
        </a:p>
      </dgm:t>
    </dgm:pt>
    <dgm:pt modelId="{83D19761-5758-465B-9290-EED85325A02A}">
      <dgm:prSet phldrT="[文字]"/>
      <dgm:spPr/>
      <dgm:t>
        <a:bodyPr/>
        <a:lstStyle/>
        <a:p>
          <a:r>
            <a:rPr lang="zh-TW" altLang="en-US" dirty="0" smtClean="0"/>
            <a:t>吼吼樹屋</a:t>
          </a:r>
          <a:endParaRPr lang="zh-TW" altLang="en-US" dirty="0"/>
        </a:p>
      </dgm:t>
    </dgm:pt>
    <dgm:pt modelId="{F0D2BA57-BAE6-4DB3-8F5B-7E04DEB59927}" type="parTrans" cxnId="{ACB41EB0-7418-4474-9CCD-5A022F16F2D2}">
      <dgm:prSet/>
      <dgm:spPr/>
      <dgm:t>
        <a:bodyPr/>
        <a:lstStyle/>
        <a:p>
          <a:endParaRPr lang="zh-TW" altLang="en-US"/>
        </a:p>
      </dgm:t>
    </dgm:pt>
    <dgm:pt modelId="{23F1B112-0056-4F17-8B8D-95C0FE9605DE}" type="sibTrans" cxnId="{ACB41EB0-7418-4474-9CCD-5A022F16F2D2}">
      <dgm:prSet/>
      <dgm:spPr/>
      <dgm:t>
        <a:bodyPr/>
        <a:lstStyle/>
        <a:p>
          <a:endParaRPr lang="zh-TW" altLang="en-US"/>
        </a:p>
      </dgm:t>
    </dgm:pt>
    <dgm:pt modelId="{33D0F83E-12D8-4BAA-B3F7-66CE9D791486}">
      <dgm:prSet phldrT="[文字]"/>
      <dgm:spPr/>
      <dgm:t>
        <a:bodyPr/>
        <a:lstStyle/>
        <a:p>
          <a:r>
            <a:rPr lang="zh-TW" altLang="en-US" dirty="0" smtClean="0"/>
            <a:t>尋寶船</a:t>
          </a:r>
          <a:endParaRPr lang="zh-TW" altLang="en-US" dirty="0"/>
        </a:p>
      </dgm:t>
    </dgm:pt>
    <dgm:pt modelId="{17621A95-1639-47C2-8FC5-ECA21329D8A4}" type="parTrans" cxnId="{025A3631-350D-42B1-A4DD-3BCC51E854B8}">
      <dgm:prSet/>
      <dgm:spPr/>
      <dgm:t>
        <a:bodyPr/>
        <a:lstStyle/>
        <a:p>
          <a:endParaRPr lang="zh-TW" altLang="en-US"/>
        </a:p>
      </dgm:t>
    </dgm:pt>
    <dgm:pt modelId="{3DAE1A16-BC9C-44EA-8528-668E3E717B42}" type="sibTrans" cxnId="{025A3631-350D-42B1-A4DD-3BCC51E854B8}">
      <dgm:prSet/>
      <dgm:spPr/>
      <dgm:t>
        <a:bodyPr/>
        <a:lstStyle/>
        <a:p>
          <a:endParaRPr lang="zh-TW" altLang="en-US"/>
        </a:p>
      </dgm:t>
    </dgm:pt>
    <dgm:pt modelId="{AA8CABA8-E4B0-421B-A11D-7DCF9F468B65}">
      <dgm:prSet phldrT="[文字]"/>
      <dgm:spPr/>
      <dgm:t>
        <a:bodyPr/>
        <a:lstStyle/>
        <a:p>
          <a:r>
            <a:rPr lang="zh-TW" altLang="en-US" dirty="0" smtClean="0"/>
            <a:t>摩天輪</a:t>
          </a:r>
          <a:endParaRPr lang="zh-TW" altLang="en-US" dirty="0"/>
        </a:p>
      </dgm:t>
    </dgm:pt>
    <dgm:pt modelId="{6B1540AE-9286-46EC-AD0D-41FC9E2E76D8}" type="parTrans" cxnId="{2BC011B4-942C-4C5D-9972-0B83A806E902}">
      <dgm:prSet/>
      <dgm:spPr/>
      <dgm:t>
        <a:bodyPr/>
        <a:lstStyle/>
        <a:p>
          <a:endParaRPr lang="zh-TW" altLang="en-US"/>
        </a:p>
      </dgm:t>
    </dgm:pt>
    <dgm:pt modelId="{53923989-80E8-4BB5-BC8A-57E716F14105}" type="sibTrans" cxnId="{2BC011B4-942C-4C5D-9972-0B83A806E902}">
      <dgm:prSet/>
      <dgm:spPr/>
      <dgm:t>
        <a:bodyPr/>
        <a:lstStyle/>
        <a:p>
          <a:endParaRPr lang="zh-TW" altLang="en-US"/>
        </a:p>
      </dgm:t>
    </dgm:pt>
    <dgm:pt modelId="{A6B4E922-8538-4F04-9202-2A03D8C37489}">
      <dgm:prSet phldrT="[文字]"/>
      <dgm:spPr/>
      <dgm:t>
        <a:bodyPr/>
        <a:lstStyle/>
        <a:p>
          <a:r>
            <a:rPr lang="en-US" altLang="zh-TW" dirty="0" smtClean="0"/>
            <a:t>12:00</a:t>
          </a:r>
          <a:r>
            <a:rPr lang="zh-TW" altLang="en-US" dirty="0" smtClean="0"/>
            <a:t>吃飯</a:t>
          </a:r>
          <a:endParaRPr lang="zh-TW" altLang="en-US" dirty="0"/>
        </a:p>
      </dgm:t>
    </dgm:pt>
    <dgm:pt modelId="{A62D50A0-9590-432A-8436-99D682459245}" type="parTrans" cxnId="{D478082A-F030-40D7-B6E5-46A9491A7748}">
      <dgm:prSet/>
      <dgm:spPr/>
    </dgm:pt>
    <dgm:pt modelId="{6DF0C322-60EC-4FB3-9D97-CD3F8A8AD5E9}" type="sibTrans" cxnId="{D478082A-F030-40D7-B6E5-46A9491A7748}">
      <dgm:prSet/>
      <dgm:spPr/>
      <dgm:t>
        <a:bodyPr/>
        <a:lstStyle/>
        <a:p>
          <a:endParaRPr lang="zh-TW" altLang="en-US"/>
        </a:p>
      </dgm:t>
    </dgm:pt>
    <dgm:pt modelId="{76695D35-ABC0-4930-9EE7-48344586C2F5}">
      <dgm:prSet phldrT="[文字]"/>
      <dgm:spPr/>
      <dgm:t>
        <a:bodyPr/>
        <a:lstStyle/>
        <a:p>
          <a:r>
            <a:rPr lang="zh-TW" altLang="en-US" dirty="0" smtClean="0"/>
            <a:t>星際飛車</a:t>
          </a:r>
          <a:endParaRPr lang="zh-TW" altLang="en-US" dirty="0"/>
        </a:p>
      </dgm:t>
    </dgm:pt>
    <dgm:pt modelId="{2A41B28C-F7E7-4762-B6EF-98A71B482AE9}" type="parTrans" cxnId="{A3E8F619-9A98-4DB1-B37D-AE11833F731E}">
      <dgm:prSet/>
      <dgm:spPr/>
    </dgm:pt>
    <dgm:pt modelId="{B61301D9-261F-4D7C-A205-628D41D588C4}" type="sibTrans" cxnId="{A3E8F619-9A98-4DB1-B37D-AE11833F731E}">
      <dgm:prSet/>
      <dgm:spPr/>
      <dgm:t>
        <a:bodyPr/>
        <a:lstStyle/>
        <a:p>
          <a:endParaRPr lang="zh-TW" altLang="en-US"/>
        </a:p>
      </dgm:t>
    </dgm:pt>
    <dgm:pt modelId="{F07F2E00-F9D0-43C0-9DD3-693C1CFF900A}">
      <dgm:prSet phldrT="[文字]"/>
      <dgm:spPr/>
      <dgm:t>
        <a:bodyPr/>
        <a:lstStyle/>
        <a:p>
          <a:r>
            <a:rPr lang="en-US" altLang="zh-TW" dirty="0" smtClean="0"/>
            <a:t>16:00</a:t>
          </a:r>
          <a:r>
            <a:rPr lang="zh-TW" altLang="en-US" smtClean="0"/>
            <a:t>回家</a:t>
          </a:r>
          <a:endParaRPr lang="zh-TW" altLang="en-US" dirty="0"/>
        </a:p>
      </dgm:t>
    </dgm:pt>
    <dgm:pt modelId="{7EDA2582-4815-4418-9534-132AC0F77DAF}" type="parTrans" cxnId="{F0F6A539-B761-4A0E-8206-83F5355164FB}">
      <dgm:prSet/>
      <dgm:spPr/>
    </dgm:pt>
    <dgm:pt modelId="{17781BC0-6A1A-4094-8063-DB86035D7739}" type="sibTrans" cxnId="{F0F6A539-B761-4A0E-8206-83F5355164FB}">
      <dgm:prSet/>
      <dgm:spPr/>
      <dgm:t>
        <a:bodyPr/>
        <a:lstStyle/>
        <a:p>
          <a:endParaRPr lang="zh-TW" altLang="en-US"/>
        </a:p>
      </dgm:t>
    </dgm:pt>
    <dgm:pt modelId="{DCF9F3D7-2D9A-4CCF-AEF1-FE9D04859C64}">
      <dgm:prSet phldrT="[文字]"/>
      <dgm:spPr/>
      <dgm:t>
        <a:bodyPr/>
        <a:lstStyle/>
        <a:p>
          <a:r>
            <a:rPr lang="zh-TW" altLang="en-US" b="0" i="0" dirty="0" smtClean="0"/>
            <a:t>銀河號</a:t>
          </a:r>
          <a:endParaRPr lang="zh-TW" altLang="en-US" dirty="0"/>
        </a:p>
      </dgm:t>
    </dgm:pt>
    <dgm:pt modelId="{B4986544-A8C9-4E7C-99B2-97C2FBBC2F05}" type="parTrans" cxnId="{294F5873-E7B3-4F8A-B2A1-DA06F95B7F28}">
      <dgm:prSet/>
      <dgm:spPr/>
    </dgm:pt>
    <dgm:pt modelId="{D8EA6AB2-2964-4EB2-B010-CD8EA2FD78F7}" type="sibTrans" cxnId="{294F5873-E7B3-4F8A-B2A1-DA06F95B7F28}">
      <dgm:prSet/>
      <dgm:spPr/>
      <dgm:t>
        <a:bodyPr/>
        <a:lstStyle/>
        <a:p>
          <a:endParaRPr lang="zh-TW" altLang="en-US"/>
        </a:p>
      </dgm:t>
    </dgm:pt>
    <dgm:pt modelId="{FB6437F2-9326-4556-9D92-48B261E43D72}" type="pres">
      <dgm:prSet presAssocID="{46A63DA3-CE27-4C29-B182-80221C1C428F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F10D2CF4-79FF-40A7-9E3B-D690EE646DD6}" type="pres">
      <dgm:prSet presAssocID="{748184AB-F1AE-42D6-82B8-108CBEA1DB99}" presName="node" presStyleLbl="node1" presStyleIdx="0" presStyleCnt="8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F3C3C84-423F-4DD8-BAD3-EABC3AF74FEF}" type="pres">
      <dgm:prSet presAssocID="{4A5DA197-7C8F-46E8-BB85-B532F952A1D9}" presName="sibTrans" presStyleLbl="sibTrans2D1" presStyleIdx="0" presStyleCnt="7"/>
      <dgm:spPr/>
      <dgm:t>
        <a:bodyPr/>
        <a:lstStyle/>
        <a:p>
          <a:endParaRPr lang="zh-TW" altLang="en-US"/>
        </a:p>
      </dgm:t>
    </dgm:pt>
    <dgm:pt modelId="{4EDA5291-6EC4-496F-8358-D7BA9CD1A0E8}" type="pres">
      <dgm:prSet presAssocID="{4A5DA197-7C8F-46E8-BB85-B532F952A1D9}" presName="connectorText" presStyleLbl="sibTrans2D1" presStyleIdx="0" presStyleCnt="7"/>
      <dgm:spPr/>
      <dgm:t>
        <a:bodyPr/>
        <a:lstStyle/>
        <a:p>
          <a:endParaRPr lang="zh-TW" altLang="en-US"/>
        </a:p>
      </dgm:t>
    </dgm:pt>
    <dgm:pt modelId="{0C7F2463-FB79-4863-AF6E-F9E08A6437FC}" type="pres">
      <dgm:prSet presAssocID="{83D19761-5758-465B-9290-EED85325A02A}" presName="node" presStyleLbl="node1" presStyleIdx="1" presStyleCnt="8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0A4BE4D-D842-4ADA-901D-3290EACC6524}" type="pres">
      <dgm:prSet presAssocID="{23F1B112-0056-4F17-8B8D-95C0FE9605DE}" presName="sibTrans" presStyleLbl="sibTrans2D1" presStyleIdx="1" presStyleCnt="7"/>
      <dgm:spPr/>
      <dgm:t>
        <a:bodyPr/>
        <a:lstStyle/>
        <a:p>
          <a:endParaRPr lang="zh-TW" altLang="en-US"/>
        </a:p>
      </dgm:t>
    </dgm:pt>
    <dgm:pt modelId="{66B1C50A-6170-4FAF-9638-0BAB7C72DFDA}" type="pres">
      <dgm:prSet presAssocID="{23F1B112-0056-4F17-8B8D-95C0FE9605DE}" presName="connectorText" presStyleLbl="sibTrans2D1" presStyleIdx="1" presStyleCnt="7"/>
      <dgm:spPr/>
      <dgm:t>
        <a:bodyPr/>
        <a:lstStyle/>
        <a:p>
          <a:endParaRPr lang="zh-TW" altLang="en-US"/>
        </a:p>
      </dgm:t>
    </dgm:pt>
    <dgm:pt modelId="{C6DE310C-BCD4-4859-856E-C1AF9FD2B55F}" type="pres">
      <dgm:prSet presAssocID="{33D0F83E-12D8-4BAA-B3F7-66CE9D791486}" presName="node" presStyleLbl="node1" presStyleIdx="2" presStyleCnt="8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19B1A62-B616-472F-A87D-3048A3E6E3CC}" type="pres">
      <dgm:prSet presAssocID="{3DAE1A16-BC9C-44EA-8528-668E3E717B42}" presName="sibTrans" presStyleLbl="sibTrans2D1" presStyleIdx="2" presStyleCnt="7"/>
      <dgm:spPr/>
      <dgm:t>
        <a:bodyPr/>
        <a:lstStyle/>
        <a:p>
          <a:endParaRPr lang="zh-TW" altLang="en-US"/>
        </a:p>
      </dgm:t>
    </dgm:pt>
    <dgm:pt modelId="{3D6B2E1F-91F2-4DE9-BCE3-DD73937E6961}" type="pres">
      <dgm:prSet presAssocID="{3DAE1A16-BC9C-44EA-8528-668E3E717B42}" presName="connectorText" presStyleLbl="sibTrans2D1" presStyleIdx="2" presStyleCnt="7"/>
      <dgm:spPr/>
      <dgm:t>
        <a:bodyPr/>
        <a:lstStyle/>
        <a:p>
          <a:endParaRPr lang="zh-TW" altLang="en-US"/>
        </a:p>
      </dgm:t>
    </dgm:pt>
    <dgm:pt modelId="{F7F5A529-8244-40E2-B915-BD445A6AE135}" type="pres">
      <dgm:prSet presAssocID="{AA8CABA8-E4B0-421B-A11D-7DCF9F468B65}" presName="node" presStyleLbl="node1" presStyleIdx="3" presStyleCnt="8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6D7CBC1-BBFB-4CC5-BAB0-B03F2267A3D0}" type="pres">
      <dgm:prSet presAssocID="{53923989-80E8-4BB5-BC8A-57E716F14105}" presName="sibTrans" presStyleLbl="sibTrans2D1" presStyleIdx="3" presStyleCnt="7"/>
      <dgm:spPr/>
      <dgm:t>
        <a:bodyPr/>
        <a:lstStyle/>
        <a:p>
          <a:endParaRPr lang="zh-TW" altLang="en-US"/>
        </a:p>
      </dgm:t>
    </dgm:pt>
    <dgm:pt modelId="{02256808-A251-4D30-A53B-EC181DDA8CF1}" type="pres">
      <dgm:prSet presAssocID="{53923989-80E8-4BB5-BC8A-57E716F14105}" presName="connectorText" presStyleLbl="sibTrans2D1" presStyleIdx="3" presStyleCnt="7"/>
      <dgm:spPr/>
      <dgm:t>
        <a:bodyPr/>
        <a:lstStyle/>
        <a:p>
          <a:endParaRPr lang="zh-TW" altLang="en-US"/>
        </a:p>
      </dgm:t>
    </dgm:pt>
    <dgm:pt modelId="{0CBD15A7-6F85-4740-B8D6-700BE6236680}" type="pres">
      <dgm:prSet presAssocID="{A6B4E922-8538-4F04-9202-2A03D8C37489}" presName="node" presStyleLbl="node1" presStyleIdx="4" presStyleCnt="8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CAB5CB7-A24C-45C1-8EF5-65FA17A358B8}" type="pres">
      <dgm:prSet presAssocID="{6DF0C322-60EC-4FB3-9D97-CD3F8A8AD5E9}" presName="sibTrans" presStyleLbl="sibTrans2D1" presStyleIdx="4" presStyleCnt="7"/>
      <dgm:spPr/>
      <dgm:t>
        <a:bodyPr/>
        <a:lstStyle/>
        <a:p>
          <a:endParaRPr lang="zh-TW" altLang="en-US"/>
        </a:p>
      </dgm:t>
    </dgm:pt>
    <dgm:pt modelId="{78DA9BBD-024C-4B31-8FAD-143C3A8DD2DF}" type="pres">
      <dgm:prSet presAssocID="{6DF0C322-60EC-4FB3-9D97-CD3F8A8AD5E9}" presName="connectorText" presStyleLbl="sibTrans2D1" presStyleIdx="4" presStyleCnt="7"/>
      <dgm:spPr/>
      <dgm:t>
        <a:bodyPr/>
        <a:lstStyle/>
        <a:p>
          <a:endParaRPr lang="zh-TW" altLang="en-US"/>
        </a:p>
      </dgm:t>
    </dgm:pt>
    <dgm:pt modelId="{8FE78EBB-D64A-4997-A569-084FBD190523}" type="pres">
      <dgm:prSet presAssocID="{DCF9F3D7-2D9A-4CCF-AEF1-FE9D04859C64}" presName="node" presStyleLbl="node1" presStyleIdx="5" presStyleCnt="8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579339B-7F30-4C0F-8866-3A71B620CAB9}" type="pres">
      <dgm:prSet presAssocID="{D8EA6AB2-2964-4EB2-B010-CD8EA2FD78F7}" presName="sibTrans" presStyleLbl="sibTrans2D1" presStyleIdx="5" presStyleCnt="7"/>
      <dgm:spPr/>
      <dgm:t>
        <a:bodyPr/>
        <a:lstStyle/>
        <a:p>
          <a:endParaRPr lang="zh-TW" altLang="en-US"/>
        </a:p>
      </dgm:t>
    </dgm:pt>
    <dgm:pt modelId="{B03D9E8D-51F6-4DA2-A905-5902B19FC2B9}" type="pres">
      <dgm:prSet presAssocID="{D8EA6AB2-2964-4EB2-B010-CD8EA2FD78F7}" presName="connectorText" presStyleLbl="sibTrans2D1" presStyleIdx="5" presStyleCnt="7"/>
      <dgm:spPr/>
      <dgm:t>
        <a:bodyPr/>
        <a:lstStyle/>
        <a:p>
          <a:endParaRPr lang="zh-TW" altLang="en-US"/>
        </a:p>
      </dgm:t>
    </dgm:pt>
    <dgm:pt modelId="{D5190FAB-1F59-4EC1-8AE4-795A23A47E51}" type="pres">
      <dgm:prSet presAssocID="{76695D35-ABC0-4930-9EE7-48344586C2F5}" presName="node" presStyleLbl="node1" presStyleIdx="6" presStyleCnt="8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87C814B-739F-4CB4-AB6F-9A5BBD4E7367}" type="pres">
      <dgm:prSet presAssocID="{B61301D9-261F-4D7C-A205-628D41D588C4}" presName="sibTrans" presStyleLbl="sibTrans2D1" presStyleIdx="6" presStyleCnt="7"/>
      <dgm:spPr/>
      <dgm:t>
        <a:bodyPr/>
        <a:lstStyle/>
        <a:p>
          <a:endParaRPr lang="zh-TW" altLang="en-US"/>
        </a:p>
      </dgm:t>
    </dgm:pt>
    <dgm:pt modelId="{1A2A81C4-582C-4D69-83FF-F0E15327E40D}" type="pres">
      <dgm:prSet presAssocID="{B61301D9-261F-4D7C-A205-628D41D588C4}" presName="connectorText" presStyleLbl="sibTrans2D1" presStyleIdx="6" presStyleCnt="7"/>
      <dgm:spPr/>
      <dgm:t>
        <a:bodyPr/>
        <a:lstStyle/>
        <a:p>
          <a:endParaRPr lang="zh-TW" altLang="en-US"/>
        </a:p>
      </dgm:t>
    </dgm:pt>
    <dgm:pt modelId="{12895C47-5020-42A0-BB05-E610CB61F467}" type="pres">
      <dgm:prSet presAssocID="{F07F2E00-F9D0-43C0-9DD3-693C1CFF900A}" presName="node" presStyleLbl="node1" presStyleIdx="7" presStyleCnt="8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4882593C-2670-4BD1-AA50-E4351DF071B9}" type="presOf" srcId="{83D19761-5758-465B-9290-EED85325A02A}" destId="{0C7F2463-FB79-4863-AF6E-F9E08A6437FC}" srcOrd="0" destOrd="0" presId="urn:microsoft.com/office/officeart/2005/8/layout/process5"/>
    <dgm:cxn modelId="{2BC011B4-942C-4C5D-9972-0B83A806E902}" srcId="{46A63DA3-CE27-4C29-B182-80221C1C428F}" destId="{AA8CABA8-E4B0-421B-A11D-7DCF9F468B65}" srcOrd="3" destOrd="0" parTransId="{6B1540AE-9286-46EC-AD0D-41FC9E2E76D8}" sibTransId="{53923989-80E8-4BB5-BC8A-57E716F14105}"/>
    <dgm:cxn modelId="{0B28AC57-148F-42FE-A7CD-37E13BDF587E}" type="presOf" srcId="{AA8CABA8-E4B0-421B-A11D-7DCF9F468B65}" destId="{F7F5A529-8244-40E2-B915-BD445A6AE135}" srcOrd="0" destOrd="0" presId="urn:microsoft.com/office/officeart/2005/8/layout/process5"/>
    <dgm:cxn modelId="{DA408460-71D5-43FD-9CA9-3563D770A6F8}" type="presOf" srcId="{53923989-80E8-4BB5-BC8A-57E716F14105}" destId="{02256808-A251-4D30-A53B-EC181DDA8CF1}" srcOrd="1" destOrd="0" presId="urn:microsoft.com/office/officeart/2005/8/layout/process5"/>
    <dgm:cxn modelId="{F0F6A539-B761-4A0E-8206-83F5355164FB}" srcId="{46A63DA3-CE27-4C29-B182-80221C1C428F}" destId="{F07F2E00-F9D0-43C0-9DD3-693C1CFF900A}" srcOrd="7" destOrd="0" parTransId="{7EDA2582-4815-4418-9534-132AC0F77DAF}" sibTransId="{17781BC0-6A1A-4094-8063-DB86035D7739}"/>
    <dgm:cxn modelId="{8E70313A-3653-4782-9D06-3B0836EF5704}" type="presOf" srcId="{B61301D9-261F-4D7C-A205-628D41D588C4}" destId="{287C814B-739F-4CB4-AB6F-9A5BBD4E7367}" srcOrd="0" destOrd="0" presId="urn:microsoft.com/office/officeart/2005/8/layout/process5"/>
    <dgm:cxn modelId="{EE531573-5311-4E0B-A73C-1281A09AD486}" type="presOf" srcId="{23F1B112-0056-4F17-8B8D-95C0FE9605DE}" destId="{66B1C50A-6170-4FAF-9638-0BAB7C72DFDA}" srcOrd="1" destOrd="0" presId="urn:microsoft.com/office/officeart/2005/8/layout/process5"/>
    <dgm:cxn modelId="{C2916B85-84D4-433A-90BA-C45DD3209920}" type="presOf" srcId="{F07F2E00-F9D0-43C0-9DD3-693C1CFF900A}" destId="{12895C47-5020-42A0-BB05-E610CB61F467}" srcOrd="0" destOrd="0" presId="urn:microsoft.com/office/officeart/2005/8/layout/process5"/>
    <dgm:cxn modelId="{A3E8F619-9A98-4DB1-B37D-AE11833F731E}" srcId="{46A63DA3-CE27-4C29-B182-80221C1C428F}" destId="{76695D35-ABC0-4930-9EE7-48344586C2F5}" srcOrd="6" destOrd="0" parTransId="{2A41B28C-F7E7-4762-B6EF-98A71B482AE9}" sibTransId="{B61301D9-261F-4D7C-A205-628D41D588C4}"/>
    <dgm:cxn modelId="{CA9BA91B-CD27-4F70-9416-9333C0C477F0}" type="presOf" srcId="{6DF0C322-60EC-4FB3-9D97-CD3F8A8AD5E9}" destId="{78DA9BBD-024C-4B31-8FAD-143C3A8DD2DF}" srcOrd="1" destOrd="0" presId="urn:microsoft.com/office/officeart/2005/8/layout/process5"/>
    <dgm:cxn modelId="{53B029E8-1F23-4E61-9090-050BC7A72B89}" srcId="{46A63DA3-CE27-4C29-B182-80221C1C428F}" destId="{748184AB-F1AE-42D6-82B8-108CBEA1DB99}" srcOrd="0" destOrd="0" parTransId="{CFD82C27-A142-4278-A827-385BB7C2C4C7}" sibTransId="{4A5DA197-7C8F-46E8-BB85-B532F952A1D9}"/>
    <dgm:cxn modelId="{04A90ACD-0034-4FCD-B7BF-03B839776B9F}" type="presOf" srcId="{46A63DA3-CE27-4C29-B182-80221C1C428F}" destId="{FB6437F2-9326-4556-9D92-48B261E43D72}" srcOrd="0" destOrd="0" presId="urn:microsoft.com/office/officeart/2005/8/layout/process5"/>
    <dgm:cxn modelId="{277FEFA9-EC54-4273-9963-E849B8B08355}" type="presOf" srcId="{4A5DA197-7C8F-46E8-BB85-B532F952A1D9}" destId="{4EDA5291-6EC4-496F-8358-D7BA9CD1A0E8}" srcOrd="1" destOrd="0" presId="urn:microsoft.com/office/officeart/2005/8/layout/process5"/>
    <dgm:cxn modelId="{42ECF290-2FFD-43E7-AF1B-1D8764E472F5}" type="presOf" srcId="{3DAE1A16-BC9C-44EA-8528-668E3E717B42}" destId="{C19B1A62-B616-472F-A87D-3048A3E6E3CC}" srcOrd="0" destOrd="0" presId="urn:microsoft.com/office/officeart/2005/8/layout/process5"/>
    <dgm:cxn modelId="{88EE9ADA-7768-4566-A63A-863ED4B0E39E}" type="presOf" srcId="{B61301D9-261F-4D7C-A205-628D41D588C4}" destId="{1A2A81C4-582C-4D69-83FF-F0E15327E40D}" srcOrd="1" destOrd="0" presId="urn:microsoft.com/office/officeart/2005/8/layout/process5"/>
    <dgm:cxn modelId="{EC152903-8ABF-4C20-A67D-1F22A12BB7C7}" type="presOf" srcId="{3DAE1A16-BC9C-44EA-8528-668E3E717B42}" destId="{3D6B2E1F-91F2-4DE9-BCE3-DD73937E6961}" srcOrd="1" destOrd="0" presId="urn:microsoft.com/office/officeart/2005/8/layout/process5"/>
    <dgm:cxn modelId="{06BF9E3F-1877-46D6-AAF8-E5A1B5988E5D}" type="presOf" srcId="{4A5DA197-7C8F-46E8-BB85-B532F952A1D9}" destId="{1F3C3C84-423F-4DD8-BAD3-EABC3AF74FEF}" srcOrd="0" destOrd="0" presId="urn:microsoft.com/office/officeart/2005/8/layout/process5"/>
    <dgm:cxn modelId="{CB5701AD-BFFE-4B9E-83E1-1CC9D8B48C1B}" type="presOf" srcId="{33D0F83E-12D8-4BAA-B3F7-66CE9D791486}" destId="{C6DE310C-BCD4-4859-856E-C1AF9FD2B55F}" srcOrd="0" destOrd="0" presId="urn:microsoft.com/office/officeart/2005/8/layout/process5"/>
    <dgm:cxn modelId="{AEC75647-0ED9-4ED2-9B36-16DDCC678E0E}" type="presOf" srcId="{A6B4E922-8538-4F04-9202-2A03D8C37489}" destId="{0CBD15A7-6F85-4740-B8D6-700BE6236680}" srcOrd="0" destOrd="0" presId="urn:microsoft.com/office/officeart/2005/8/layout/process5"/>
    <dgm:cxn modelId="{D478082A-F030-40D7-B6E5-46A9491A7748}" srcId="{46A63DA3-CE27-4C29-B182-80221C1C428F}" destId="{A6B4E922-8538-4F04-9202-2A03D8C37489}" srcOrd="4" destOrd="0" parTransId="{A62D50A0-9590-432A-8436-99D682459245}" sibTransId="{6DF0C322-60EC-4FB3-9D97-CD3F8A8AD5E9}"/>
    <dgm:cxn modelId="{B2C833D1-D3F6-4858-8CFC-F6635ABE509C}" type="presOf" srcId="{23F1B112-0056-4F17-8B8D-95C0FE9605DE}" destId="{20A4BE4D-D842-4ADA-901D-3290EACC6524}" srcOrd="0" destOrd="0" presId="urn:microsoft.com/office/officeart/2005/8/layout/process5"/>
    <dgm:cxn modelId="{F9432312-F618-4AF5-9142-9232FD2CF228}" type="presOf" srcId="{748184AB-F1AE-42D6-82B8-108CBEA1DB99}" destId="{F10D2CF4-79FF-40A7-9E3B-D690EE646DD6}" srcOrd="0" destOrd="0" presId="urn:microsoft.com/office/officeart/2005/8/layout/process5"/>
    <dgm:cxn modelId="{294F5873-E7B3-4F8A-B2A1-DA06F95B7F28}" srcId="{46A63DA3-CE27-4C29-B182-80221C1C428F}" destId="{DCF9F3D7-2D9A-4CCF-AEF1-FE9D04859C64}" srcOrd="5" destOrd="0" parTransId="{B4986544-A8C9-4E7C-99B2-97C2FBBC2F05}" sibTransId="{D8EA6AB2-2964-4EB2-B010-CD8EA2FD78F7}"/>
    <dgm:cxn modelId="{ACB41EB0-7418-4474-9CCD-5A022F16F2D2}" srcId="{46A63DA3-CE27-4C29-B182-80221C1C428F}" destId="{83D19761-5758-465B-9290-EED85325A02A}" srcOrd="1" destOrd="0" parTransId="{F0D2BA57-BAE6-4DB3-8F5B-7E04DEB59927}" sibTransId="{23F1B112-0056-4F17-8B8D-95C0FE9605DE}"/>
    <dgm:cxn modelId="{40B76F27-3A17-42DF-A272-8F49D0252F2B}" type="presOf" srcId="{D8EA6AB2-2964-4EB2-B010-CD8EA2FD78F7}" destId="{B03D9E8D-51F6-4DA2-A905-5902B19FC2B9}" srcOrd="1" destOrd="0" presId="urn:microsoft.com/office/officeart/2005/8/layout/process5"/>
    <dgm:cxn modelId="{375B9BE1-B216-41CA-AB58-8052BA1AFD83}" type="presOf" srcId="{53923989-80E8-4BB5-BC8A-57E716F14105}" destId="{46D7CBC1-BBFB-4CC5-BAB0-B03F2267A3D0}" srcOrd="0" destOrd="0" presId="urn:microsoft.com/office/officeart/2005/8/layout/process5"/>
    <dgm:cxn modelId="{025A3631-350D-42B1-A4DD-3BCC51E854B8}" srcId="{46A63DA3-CE27-4C29-B182-80221C1C428F}" destId="{33D0F83E-12D8-4BAA-B3F7-66CE9D791486}" srcOrd="2" destOrd="0" parTransId="{17621A95-1639-47C2-8FC5-ECA21329D8A4}" sibTransId="{3DAE1A16-BC9C-44EA-8528-668E3E717B42}"/>
    <dgm:cxn modelId="{281B79C2-65E5-478B-B867-CEA291623D97}" type="presOf" srcId="{6DF0C322-60EC-4FB3-9D97-CD3F8A8AD5E9}" destId="{CCAB5CB7-A24C-45C1-8EF5-65FA17A358B8}" srcOrd="0" destOrd="0" presId="urn:microsoft.com/office/officeart/2005/8/layout/process5"/>
    <dgm:cxn modelId="{9A0527A0-BDB7-43FB-8BD2-ABF6C46C8D3F}" type="presOf" srcId="{D8EA6AB2-2964-4EB2-B010-CD8EA2FD78F7}" destId="{9579339B-7F30-4C0F-8866-3A71B620CAB9}" srcOrd="0" destOrd="0" presId="urn:microsoft.com/office/officeart/2005/8/layout/process5"/>
    <dgm:cxn modelId="{C822BF1D-748A-41C0-8D4A-97BBA6613C72}" type="presOf" srcId="{76695D35-ABC0-4930-9EE7-48344586C2F5}" destId="{D5190FAB-1F59-4EC1-8AE4-795A23A47E51}" srcOrd="0" destOrd="0" presId="urn:microsoft.com/office/officeart/2005/8/layout/process5"/>
    <dgm:cxn modelId="{4C281C9F-E9B1-45D6-BFBC-EFC8325D30BD}" type="presOf" srcId="{DCF9F3D7-2D9A-4CCF-AEF1-FE9D04859C64}" destId="{8FE78EBB-D64A-4997-A569-084FBD190523}" srcOrd="0" destOrd="0" presId="urn:microsoft.com/office/officeart/2005/8/layout/process5"/>
    <dgm:cxn modelId="{FE064245-6042-4ACC-9F18-D6E61509FAA3}" type="presParOf" srcId="{FB6437F2-9326-4556-9D92-48B261E43D72}" destId="{F10D2CF4-79FF-40A7-9E3B-D690EE646DD6}" srcOrd="0" destOrd="0" presId="urn:microsoft.com/office/officeart/2005/8/layout/process5"/>
    <dgm:cxn modelId="{C0148C75-C9EB-493E-858B-359566442B71}" type="presParOf" srcId="{FB6437F2-9326-4556-9D92-48B261E43D72}" destId="{1F3C3C84-423F-4DD8-BAD3-EABC3AF74FEF}" srcOrd="1" destOrd="0" presId="urn:microsoft.com/office/officeart/2005/8/layout/process5"/>
    <dgm:cxn modelId="{890DE876-27C7-424F-B58E-C80ACB8D206B}" type="presParOf" srcId="{1F3C3C84-423F-4DD8-BAD3-EABC3AF74FEF}" destId="{4EDA5291-6EC4-496F-8358-D7BA9CD1A0E8}" srcOrd="0" destOrd="0" presId="urn:microsoft.com/office/officeart/2005/8/layout/process5"/>
    <dgm:cxn modelId="{DA93B736-5B83-4178-89AA-D0E014FEFB49}" type="presParOf" srcId="{FB6437F2-9326-4556-9D92-48B261E43D72}" destId="{0C7F2463-FB79-4863-AF6E-F9E08A6437FC}" srcOrd="2" destOrd="0" presId="urn:microsoft.com/office/officeart/2005/8/layout/process5"/>
    <dgm:cxn modelId="{9BC0A0C5-46CD-4EBB-A6FB-E07C828B6693}" type="presParOf" srcId="{FB6437F2-9326-4556-9D92-48B261E43D72}" destId="{20A4BE4D-D842-4ADA-901D-3290EACC6524}" srcOrd="3" destOrd="0" presId="urn:microsoft.com/office/officeart/2005/8/layout/process5"/>
    <dgm:cxn modelId="{9134912D-573F-4BA5-AAB0-F07A4EAF28E3}" type="presParOf" srcId="{20A4BE4D-D842-4ADA-901D-3290EACC6524}" destId="{66B1C50A-6170-4FAF-9638-0BAB7C72DFDA}" srcOrd="0" destOrd="0" presId="urn:microsoft.com/office/officeart/2005/8/layout/process5"/>
    <dgm:cxn modelId="{325B3267-D49A-41DE-8773-7CB8979D61CF}" type="presParOf" srcId="{FB6437F2-9326-4556-9D92-48B261E43D72}" destId="{C6DE310C-BCD4-4859-856E-C1AF9FD2B55F}" srcOrd="4" destOrd="0" presId="urn:microsoft.com/office/officeart/2005/8/layout/process5"/>
    <dgm:cxn modelId="{A9912F0A-7150-4B94-9A06-99FAABE19A6D}" type="presParOf" srcId="{FB6437F2-9326-4556-9D92-48B261E43D72}" destId="{C19B1A62-B616-472F-A87D-3048A3E6E3CC}" srcOrd="5" destOrd="0" presId="urn:microsoft.com/office/officeart/2005/8/layout/process5"/>
    <dgm:cxn modelId="{9FBAB273-2865-4E75-BCD8-8445186EA79F}" type="presParOf" srcId="{C19B1A62-B616-472F-A87D-3048A3E6E3CC}" destId="{3D6B2E1F-91F2-4DE9-BCE3-DD73937E6961}" srcOrd="0" destOrd="0" presId="urn:microsoft.com/office/officeart/2005/8/layout/process5"/>
    <dgm:cxn modelId="{D7A17A58-1AAC-48A0-B97D-E502A7C24B46}" type="presParOf" srcId="{FB6437F2-9326-4556-9D92-48B261E43D72}" destId="{F7F5A529-8244-40E2-B915-BD445A6AE135}" srcOrd="6" destOrd="0" presId="urn:microsoft.com/office/officeart/2005/8/layout/process5"/>
    <dgm:cxn modelId="{371D6EE8-2EF2-455E-90FF-F954CFDEADF2}" type="presParOf" srcId="{FB6437F2-9326-4556-9D92-48B261E43D72}" destId="{46D7CBC1-BBFB-4CC5-BAB0-B03F2267A3D0}" srcOrd="7" destOrd="0" presId="urn:microsoft.com/office/officeart/2005/8/layout/process5"/>
    <dgm:cxn modelId="{96B859E8-181B-41A5-A5E4-784252F6BD00}" type="presParOf" srcId="{46D7CBC1-BBFB-4CC5-BAB0-B03F2267A3D0}" destId="{02256808-A251-4D30-A53B-EC181DDA8CF1}" srcOrd="0" destOrd="0" presId="urn:microsoft.com/office/officeart/2005/8/layout/process5"/>
    <dgm:cxn modelId="{9DB5C1CE-D366-4992-8E74-EC9B9014EF53}" type="presParOf" srcId="{FB6437F2-9326-4556-9D92-48B261E43D72}" destId="{0CBD15A7-6F85-4740-B8D6-700BE6236680}" srcOrd="8" destOrd="0" presId="urn:microsoft.com/office/officeart/2005/8/layout/process5"/>
    <dgm:cxn modelId="{70974292-1BDF-4A01-AB9E-46A5AF850339}" type="presParOf" srcId="{FB6437F2-9326-4556-9D92-48B261E43D72}" destId="{CCAB5CB7-A24C-45C1-8EF5-65FA17A358B8}" srcOrd="9" destOrd="0" presId="urn:microsoft.com/office/officeart/2005/8/layout/process5"/>
    <dgm:cxn modelId="{C74C4DEC-20AE-4D59-9716-AD94B3E743B2}" type="presParOf" srcId="{CCAB5CB7-A24C-45C1-8EF5-65FA17A358B8}" destId="{78DA9BBD-024C-4B31-8FAD-143C3A8DD2DF}" srcOrd="0" destOrd="0" presId="urn:microsoft.com/office/officeart/2005/8/layout/process5"/>
    <dgm:cxn modelId="{6F1F16D2-648F-4F94-9766-6CC1D3528EB1}" type="presParOf" srcId="{FB6437F2-9326-4556-9D92-48B261E43D72}" destId="{8FE78EBB-D64A-4997-A569-084FBD190523}" srcOrd="10" destOrd="0" presId="urn:microsoft.com/office/officeart/2005/8/layout/process5"/>
    <dgm:cxn modelId="{2D43EA5B-2DB2-4E91-80DA-B81B0B9AFCD0}" type="presParOf" srcId="{FB6437F2-9326-4556-9D92-48B261E43D72}" destId="{9579339B-7F30-4C0F-8866-3A71B620CAB9}" srcOrd="11" destOrd="0" presId="urn:microsoft.com/office/officeart/2005/8/layout/process5"/>
    <dgm:cxn modelId="{091AA98F-6F46-4D84-AE13-42073E305331}" type="presParOf" srcId="{9579339B-7F30-4C0F-8866-3A71B620CAB9}" destId="{B03D9E8D-51F6-4DA2-A905-5902B19FC2B9}" srcOrd="0" destOrd="0" presId="urn:microsoft.com/office/officeart/2005/8/layout/process5"/>
    <dgm:cxn modelId="{BA53ED12-E915-4E92-A575-5E1778A107E3}" type="presParOf" srcId="{FB6437F2-9326-4556-9D92-48B261E43D72}" destId="{D5190FAB-1F59-4EC1-8AE4-795A23A47E51}" srcOrd="12" destOrd="0" presId="urn:microsoft.com/office/officeart/2005/8/layout/process5"/>
    <dgm:cxn modelId="{F3399729-3EBD-4B44-904A-E90C6DE4A728}" type="presParOf" srcId="{FB6437F2-9326-4556-9D92-48B261E43D72}" destId="{287C814B-739F-4CB4-AB6F-9A5BBD4E7367}" srcOrd="13" destOrd="0" presId="urn:microsoft.com/office/officeart/2005/8/layout/process5"/>
    <dgm:cxn modelId="{BDDD0F7F-D516-4D2D-9160-7A025BD1D231}" type="presParOf" srcId="{287C814B-739F-4CB4-AB6F-9A5BBD4E7367}" destId="{1A2A81C4-582C-4D69-83FF-F0E15327E40D}" srcOrd="0" destOrd="0" presId="urn:microsoft.com/office/officeart/2005/8/layout/process5"/>
    <dgm:cxn modelId="{669B4084-1313-40CD-9CEF-3CBDF3D0FE6B}" type="presParOf" srcId="{FB6437F2-9326-4556-9D92-48B261E43D72}" destId="{12895C47-5020-42A0-BB05-E610CB61F467}" srcOrd="14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10D2CF4-79FF-40A7-9E3B-D690EE646DD6}">
      <dsp:nvSpPr>
        <dsp:cNvPr id="0" name=""/>
        <dsp:cNvSpPr/>
      </dsp:nvSpPr>
      <dsp:spPr>
        <a:xfrm>
          <a:off x="4621" y="559306"/>
          <a:ext cx="2020453" cy="1212272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3100" kern="1200" dirty="0" smtClean="0"/>
            <a:t>8:00</a:t>
          </a:r>
          <a:r>
            <a:rPr lang="zh-TW" altLang="en-US" sz="3100" kern="1200" dirty="0" smtClean="0"/>
            <a:t>起床</a:t>
          </a:r>
          <a:endParaRPr lang="zh-TW" altLang="en-US" sz="3100" kern="1200" dirty="0"/>
        </a:p>
      </dsp:txBody>
      <dsp:txXfrm>
        <a:off x="40127" y="594812"/>
        <a:ext cx="1949441" cy="1141260"/>
      </dsp:txXfrm>
    </dsp:sp>
    <dsp:sp modelId="{1F3C3C84-423F-4DD8-BAD3-EABC3AF74FEF}">
      <dsp:nvSpPr>
        <dsp:cNvPr id="0" name=""/>
        <dsp:cNvSpPr/>
      </dsp:nvSpPr>
      <dsp:spPr>
        <a:xfrm>
          <a:off x="2202874" y="914906"/>
          <a:ext cx="428336" cy="501072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100" kern="1200"/>
        </a:p>
      </dsp:txBody>
      <dsp:txXfrm>
        <a:off x="2202874" y="1015120"/>
        <a:ext cx="299835" cy="300644"/>
      </dsp:txXfrm>
    </dsp:sp>
    <dsp:sp modelId="{0C7F2463-FB79-4863-AF6E-F9E08A6437FC}">
      <dsp:nvSpPr>
        <dsp:cNvPr id="0" name=""/>
        <dsp:cNvSpPr/>
      </dsp:nvSpPr>
      <dsp:spPr>
        <a:xfrm>
          <a:off x="2833255" y="559306"/>
          <a:ext cx="2020453" cy="1212272"/>
        </a:xfrm>
        <a:prstGeom prst="roundRect">
          <a:avLst>
            <a:gd name="adj" fmla="val 10000"/>
          </a:avLst>
        </a:prstGeom>
        <a:solidFill>
          <a:schemeClr val="accent4">
            <a:hueOff val="1485099"/>
            <a:satOff val="-6853"/>
            <a:lumOff val="25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100" kern="1200" dirty="0" smtClean="0"/>
            <a:t>吼吼樹屋</a:t>
          </a:r>
          <a:endParaRPr lang="zh-TW" altLang="en-US" sz="3100" kern="1200" dirty="0"/>
        </a:p>
      </dsp:txBody>
      <dsp:txXfrm>
        <a:off x="2868761" y="594812"/>
        <a:ext cx="1949441" cy="1141260"/>
      </dsp:txXfrm>
    </dsp:sp>
    <dsp:sp modelId="{20A4BE4D-D842-4ADA-901D-3290EACC6524}">
      <dsp:nvSpPr>
        <dsp:cNvPr id="0" name=""/>
        <dsp:cNvSpPr/>
      </dsp:nvSpPr>
      <dsp:spPr>
        <a:xfrm>
          <a:off x="5031509" y="914906"/>
          <a:ext cx="428336" cy="501072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1732615"/>
            <a:satOff val="-7995"/>
            <a:lumOff val="294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100" kern="1200"/>
        </a:p>
      </dsp:txBody>
      <dsp:txXfrm>
        <a:off x="5031509" y="1015120"/>
        <a:ext cx="299835" cy="300644"/>
      </dsp:txXfrm>
    </dsp:sp>
    <dsp:sp modelId="{C6DE310C-BCD4-4859-856E-C1AF9FD2B55F}">
      <dsp:nvSpPr>
        <dsp:cNvPr id="0" name=""/>
        <dsp:cNvSpPr/>
      </dsp:nvSpPr>
      <dsp:spPr>
        <a:xfrm>
          <a:off x="5661890" y="559306"/>
          <a:ext cx="2020453" cy="1212272"/>
        </a:xfrm>
        <a:prstGeom prst="roundRect">
          <a:avLst>
            <a:gd name="adj" fmla="val 10000"/>
          </a:avLst>
        </a:prstGeom>
        <a:solidFill>
          <a:schemeClr val="accent4">
            <a:hueOff val="2970198"/>
            <a:satOff val="-13705"/>
            <a:lumOff val="50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100" kern="1200" dirty="0" smtClean="0"/>
            <a:t>尋寶船</a:t>
          </a:r>
          <a:endParaRPr lang="zh-TW" altLang="en-US" sz="3100" kern="1200" dirty="0"/>
        </a:p>
      </dsp:txBody>
      <dsp:txXfrm>
        <a:off x="5697396" y="594812"/>
        <a:ext cx="1949441" cy="1141260"/>
      </dsp:txXfrm>
    </dsp:sp>
    <dsp:sp modelId="{C19B1A62-B616-472F-A87D-3048A3E6E3CC}">
      <dsp:nvSpPr>
        <dsp:cNvPr id="0" name=""/>
        <dsp:cNvSpPr/>
      </dsp:nvSpPr>
      <dsp:spPr>
        <a:xfrm>
          <a:off x="7860144" y="914906"/>
          <a:ext cx="428336" cy="501072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3465231"/>
            <a:satOff val="-15989"/>
            <a:lumOff val="588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100" kern="1200"/>
        </a:p>
      </dsp:txBody>
      <dsp:txXfrm>
        <a:off x="7860144" y="1015120"/>
        <a:ext cx="299835" cy="300644"/>
      </dsp:txXfrm>
    </dsp:sp>
    <dsp:sp modelId="{F7F5A529-8244-40E2-B915-BD445A6AE135}">
      <dsp:nvSpPr>
        <dsp:cNvPr id="0" name=""/>
        <dsp:cNvSpPr/>
      </dsp:nvSpPr>
      <dsp:spPr>
        <a:xfrm>
          <a:off x="8490525" y="559306"/>
          <a:ext cx="2020453" cy="1212272"/>
        </a:xfrm>
        <a:prstGeom prst="roundRect">
          <a:avLst>
            <a:gd name="adj" fmla="val 10000"/>
          </a:avLst>
        </a:prstGeom>
        <a:solidFill>
          <a:schemeClr val="accent4">
            <a:hueOff val="4455297"/>
            <a:satOff val="-20558"/>
            <a:lumOff val="75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100" kern="1200" dirty="0" smtClean="0"/>
            <a:t>摩天輪</a:t>
          </a:r>
          <a:endParaRPr lang="zh-TW" altLang="en-US" sz="3100" kern="1200" dirty="0"/>
        </a:p>
      </dsp:txBody>
      <dsp:txXfrm>
        <a:off x="8526031" y="594812"/>
        <a:ext cx="1949441" cy="1141260"/>
      </dsp:txXfrm>
    </dsp:sp>
    <dsp:sp modelId="{46D7CBC1-BBFB-4CC5-BAB0-B03F2267A3D0}">
      <dsp:nvSpPr>
        <dsp:cNvPr id="0" name=""/>
        <dsp:cNvSpPr/>
      </dsp:nvSpPr>
      <dsp:spPr>
        <a:xfrm rot="5400000">
          <a:off x="9286584" y="1913010"/>
          <a:ext cx="428336" cy="501072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5197846"/>
            <a:satOff val="-23984"/>
            <a:lumOff val="883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100" kern="1200"/>
        </a:p>
      </dsp:txBody>
      <dsp:txXfrm rot="-5400000">
        <a:off x="9350431" y="1949378"/>
        <a:ext cx="300644" cy="299835"/>
      </dsp:txXfrm>
    </dsp:sp>
    <dsp:sp modelId="{0CBD15A7-6F85-4740-B8D6-700BE6236680}">
      <dsp:nvSpPr>
        <dsp:cNvPr id="0" name=""/>
        <dsp:cNvSpPr/>
      </dsp:nvSpPr>
      <dsp:spPr>
        <a:xfrm>
          <a:off x="8490525" y="2579759"/>
          <a:ext cx="2020453" cy="1212272"/>
        </a:xfrm>
        <a:prstGeom prst="roundRect">
          <a:avLst>
            <a:gd name="adj" fmla="val 10000"/>
          </a:avLst>
        </a:prstGeom>
        <a:solidFill>
          <a:schemeClr val="accent4">
            <a:hueOff val="5940396"/>
            <a:satOff val="-27410"/>
            <a:lumOff val="100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3100" kern="1200" dirty="0" smtClean="0"/>
            <a:t>12:00</a:t>
          </a:r>
          <a:r>
            <a:rPr lang="zh-TW" altLang="en-US" sz="3100" kern="1200" dirty="0" smtClean="0"/>
            <a:t>吃飯</a:t>
          </a:r>
          <a:endParaRPr lang="zh-TW" altLang="en-US" sz="3100" kern="1200" dirty="0"/>
        </a:p>
      </dsp:txBody>
      <dsp:txXfrm>
        <a:off x="8526031" y="2615265"/>
        <a:ext cx="1949441" cy="1141260"/>
      </dsp:txXfrm>
    </dsp:sp>
    <dsp:sp modelId="{CCAB5CB7-A24C-45C1-8EF5-65FA17A358B8}">
      <dsp:nvSpPr>
        <dsp:cNvPr id="0" name=""/>
        <dsp:cNvSpPr/>
      </dsp:nvSpPr>
      <dsp:spPr>
        <a:xfrm rot="10800000">
          <a:off x="7884389" y="2935359"/>
          <a:ext cx="428336" cy="501072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6930461"/>
            <a:satOff val="-31979"/>
            <a:lumOff val="1177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100" kern="1200"/>
        </a:p>
      </dsp:txBody>
      <dsp:txXfrm rot="10800000">
        <a:off x="8012890" y="3035573"/>
        <a:ext cx="299835" cy="300644"/>
      </dsp:txXfrm>
    </dsp:sp>
    <dsp:sp modelId="{8FE78EBB-D64A-4997-A569-084FBD190523}">
      <dsp:nvSpPr>
        <dsp:cNvPr id="0" name=""/>
        <dsp:cNvSpPr/>
      </dsp:nvSpPr>
      <dsp:spPr>
        <a:xfrm>
          <a:off x="5661890" y="2579759"/>
          <a:ext cx="2020453" cy="1212272"/>
        </a:xfrm>
        <a:prstGeom prst="roundRect">
          <a:avLst>
            <a:gd name="adj" fmla="val 10000"/>
          </a:avLst>
        </a:prstGeom>
        <a:solidFill>
          <a:schemeClr val="accent4">
            <a:hueOff val="7425494"/>
            <a:satOff val="-34263"/>
            <a:lumOff val="126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100" b="0" i="0" kern="1200" dirty="0" smtClean="0"/>
            <a:t>銀河號</a:t>
          </a:r>
          <a:endParaRPr lang="zh-TW" altLang="en-US" sz="3100" kern="1200" dirty="0"/>
        </a:p>
      </dsp:txBody>
      <dsp:txXfrm>
        <a:off x="5697396" y="2615265"/>
        <a:ext cx="1949441" cy="1141260"/>
      </dsp:txXfrm>
    </dsp:sp>
    <dsp:sp modelId="{9579339B-7F30-4C0F-8866-3A71B620CAB9}">
      <dsp:nvSpPr>
        <dsp:cNvPr id="0" name=""/>
        <dsp:cNvSpPr/>
      </dsp:nvSpPr>
      <dsp:spPr>
        <a:xfrm rot="10800000">
          <a:off x="5055754" y="2935359"/>
          <a:ext cx="428336" cy="501072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8663077"/>
            <a:satOff val="-39973"/>
            <a:lumOff val="1471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100" kern="1200"/>
        </a:p>
      </dsp:txBody>
      <dsp:txXfrm rot="10800000">
        <a:off x="5184255" y="3035573"/>
        <a:ext cx="299835" cy="300644"/>
      </dsp:txXfrm>
    </dsp:sp>
    <dsp:sp modelId="{D5190FAB-1F59-4EC1-8AE4-795A23A47E51}">
      <dsp:nvSpPr>
        <dsp:cNvPr id="0" name=""/>
        <dsp:cNvSpPr/>
      </dsp:nvSpPr>
      <dsp:spPr>
        <a:xfrm>
          <a:off x="2833255" y="2579759"/>
          <a:ext cx="2020453" cy="1212272"/>
        </a:xfrm>
        <a:prstGeom prst="roundRect">
          <a:avLst>
            <a:gd name="adj" fmla="val 10000"/>
          </a:avLst>
        </a:prstGeom>
        <a:solidFill>
          <a:schemeClr val="accent4">
            <a:hueOff val="8910593"/>
            <a:satOff val="-41115"/>
            <a:lumOff val="151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100" kern="1200" dirty="0" smtClean="0"/>
            <a:t>星際飛車</a:t>
          </a:r>
          <a:endParaRPr lang="zh-TW" altLang="en-US" sz="3100" kern="1200" dirty="0"/>
        </a:p>
      </dsp:txBody>
      <dsp:txXfrm>
        <a:off x="2868761" y="2615265"/>
        <a:ext cx="1949441" cy="1141260"/>
      </dsp:txXfrm>
    </dsp:sp>
    <dsp:sp modelId="{287C814B-739F-4CB4-AB6F-9A5BBD4E7367}">
      <dsp:nvSpPr>
        <dsp:cNvPr id="0" name=""/>
        <dsp:cNvSpPr/>
      </dsp:nvSpPr>
      <dsp:spPr>
        <a:xfrm rot="10800000">
          <a:off x="2227119" y="2935359"/>
          <a:ext cx="428336" cy="501072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10395692"/>
            <a:satOff val="-47968"/>
            <a:lumOff val="1765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100" kern="1200"/>
        </a:p>
      </dsp:txBody>
      <dsp:txXfrm rot="10800000">
        <a:off x="2355620" y="3035573"/>
        <a:ext cx="299835" cy="300644"/>
      </dsp:txXfrm>
    </dsp:sp>
    <dsp:sp modelId="{12895C47-5020-42A0-BB05-E610CB61F467}">
      <dsp:nvSpPr>
        <dsp:cNvPr id="0" name=""/>
        <dsp:cNvSpPr/>
      </dsp:nvSpPr>
      <dsp:spPr>
        <a:xfrm>
          <a:off x="4621" y="2579759"/>
          <a:ext cx="2020453" cy="1212272"/>
        </a:xfrm>
        <a:prstGeom prst="roundRect">
          <a:avLst>
            <a:gd name="adj" fmla="val 10000"/>
          </a:avLst>
        </a:prstGeom>
        <a:solidFill>
          <a:schemeClr val="accent4">
            <a:hueOff val="10395692"/>
            <a:satOff val="-47968"/>
            <a:lumOff val="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3100" kern="1200" dirty="0" smtClean="0"/>
            <a:t>16:00</a:t>
          </a:r>
          <a:r>
            <a:rPr lang="zh-TW" altLang="en-US" sz="3100" kern="1200" smtClean="0"/>
            <a:t>回家</a:t>
          </a:r>
          <a:endParaRPr lang="zh-TW" altLang="en-US" sz="3100" kern="1200" dirty="0"/>
        </a:p>
      </dsp:txBody>
      <dsp:txXfrm>
        <a:off x="40127" y="2615265"/>
        <a:ext cx="1949441" cy="114126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0F921-01ED-4061-A49B-C29EB1A5BCF4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3D914-EE08-4A60-8E72-33AB9ED3FA5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374827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0F921-01ED-4061-A49B-C29EB1A5BCF4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3D914-EE08-4A60-8E72-33AB9ED3FA5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067145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0F921-01ED-4061-A49B-C29EB1A5BCF4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3D914-EE08-4A60-8E72-33AB9ED3FA5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9782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0F921-01ED-4061-A49B-C29EB1A5BCF4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3D914-EE08-4A60-8E72-33AB9ED3FA5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739205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0F921-01ED-4061-A49B-C29EB1A5BCF4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3D914-EE08-4A60-8E72-33AB9ED3FA5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231493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0F921-01ED-4061-A49B-C29EB1A5BCF4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3D914-EE08-4A60-8E72-33AB9ED3FA5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495248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0F921-01ED-4061-A49B-C29EB1A5BCF4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3D914-EE08-4A60-8E72-33AB9ED3FA5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706490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0F921-01ED-4061-A49B-C29EB1A5BCF4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3D914-EE08-4A60-8E72-33AB9ED3FA5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495659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0F921-01ED-4061-A49B-C29EB1A5BCF4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3D914-EE08-4A60-8E72-33AB9ED3FA5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002200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0F921-01ED-4061-A49B-C29EB1A5BCF4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3D914-EE08-4A60-8E72-33AB9ED3FA5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815986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0F921-01ED-4061-A49B-C29EB1A5BCF4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3D914-EE08-4A60-8E72-33AB9ED3FA5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752580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F0F921-01ED-4061-A49B-C29EB1A5BCF4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53D914-EE08-4A60-8E72-33AB9ED3FA5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783248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6.xml"/><Relationship Id="rId1" Type="http://schemas.openxmlformats.org/officeDocument/2006/relationships/video" Target="https://www.youtube.com/embed/Keda8BhREek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兒童新樂園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/>
              <a:t>規劃</a:t>
            </a:r>
            <a:r>
              <a:rPr lang="en-US" altLang="zh-TW" dirty="0" smtClean="0"/>
              <a:t>:</a:t>
            </a:r>
            <a:r>
              <a:rPr lang="zh-TW" altLang="en-US" dirty="0" smtClean="0"/>
              <a:t>周楷均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7487605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行程規劃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85452690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11778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票價</a:t>
            </a:r>
            <a:endParaRPr lang="zh-TW" altLang="en-US" dirty="0"/>
          </a:p>
        </p:txBody>
      </p:sp>
      <p:graphicFrame>
        <p:nvGraphicFramePr>
          <p:cNvPr id="5" name="內容版面配置區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86409543"/>
              </p:ext>
            </p:extLst>
          </p:nvPr>
        </p:nvGraphicFramePr>
        <p:xfrm>
          <a:off x="222068" y="1825625"/>
          <a:ext cx="11848012" cy="4351338"/>
        </p:xfrm>
        <a:graphic>
          <a:graphicData uri="http://schemas.openxmlformats.org/drawingml/2006/table">
            <a:tbl>
              <a:tblPr/>
              <a:tblGrid>
                <a:gridCol w="504339">
                  <a:extLst>
                    <a:ext uri="{9D8B030D-6E8A-4147-A177-3AD203B41FA5}">
                      <a16:colId xmlns:a16="http://schemas.microsoft.com/office/drawing/2014/main" val="2408943153"/>
                    </a:ext>
                  </a:extLst>
                </a:gridCol>
                <a:gridCol w="422312">
                  <a:extLst>
                    <a:ext uri="{9D8B030D-6E8A-4147-A177-3AD203B41FA5}">
                      <a16:colId xmlns:a16="http://schemas.microsoft.com/office/drawing/2014/main" val="1200415561"/>
                    </a:ext>
                  </a:extLst>
                </a:gridCol>
                <a:gridCol w="844622">
                  <a:extLst>
                    <a:ext uri="{9D8B030D-6E8A-4147-A177-3AD203B41FA5}">
                      <a16:colId xmlns:a16="http://schemas.microsoft.com/office/drawing/2014/main" val="547891338"/>
                    </a:ext>
                  </a:extLst>
                </a:gridCol>
                <a:gridCol w="504339">
                  <a:extLst>
                    <a:ext uri="{9D8B030D-6E8A-4147-A177-3AD203B41FA5}">
                      <a16:colId xmlns:a16="http://schemas.microsoft.com/office/drawing/2014/main" val="256356317"/>
                    </a:ext>
                  </a:extLst>
                </a:gridCol>
                <a:gridCol w="1689248">
                  <a:extLst>
                    <a:ext uri="{9D8B030D-6E8A-4147-A177-3AD203B41FA5}">
                      <a16:colId xmlns:a16="http://schemas.microsoft.com/office/drawing/2014/main" val="4091552352"/>
                    </a:ext>
                  </a:extLst>
                </a:gridCol>
                <a:gridCol w="3378494">
                  <a:extLst>
                    <a:ext uri="{9D8B030D-6E8A-4147-A177-3AD203B41FA5}">
                      <a16:colId xmlns:a16="http://schemas.microsoft.com/office/drawing/2014/main" val="1944821762"/>
                    </a:ext>
                  </a:extLst>
                </a:gridCol>
                <a:gridCol w="4504658">
                  <a:extLst>
                    <a:ext uri="{9D8B030D-6E8A-4147-A177-3AD203B41FA5}">
                      <a16:colId xmlns:a16="http://schemas.microsoft.com/office/drawing/2014/main" val="1509547467"/>
                    </a:ext>
                  </a:extLst>
                </a:gridCol>
              </a:tblGrid>
              <a:tr h="1511840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sz="1200" b="0">
                          <a:solidFill>
                            <a:srgbClr val="343434"/>
                          </a:solidFill>
                          <a:effectLst/>
                        </a:rPr>
                        <a:t>票種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sz="1200" b="0" dirty="0">
                          <a:solidFill>
                            <a:srgbClr val="343434"/>
                          </a:solidFill>
                          <a:effectLst/>
                        </a:rPr>
                        <a:t>門票</a:t>
                      </a:r>
                      <a:r>
                        <a:rPr lang="en-US" altLang="zh-TW" sz="1200" b="0" dirty="0">
                          <a:solidFill>
                            <a:srgbClr val="2A52BE"/>
                          </a:solidFill>
                          <a:effectLst/>
                        </a:rPr>
                        <a:t>【</a:t>
                      </a:r>
                      <a:r>
                        <a:rPr lang="zh-TW" altLang="en-US" sz="1200" b="0" dirty="0">
                          <a:solidFill>
                            <a:srgbClr val="2A52BE"/>
                          </a:solidFill>
                          <a:effectLst/>
                        </a:rPr>
                        <a:t>適用紙本五倍券及數位五倍券</a:t>
                      </a:r>
                      <a:r>
                        <a:rPr lang="en-US" altLang="zh-TW" sz="1200" b="0" dirty="0">
                          <a:solidFill>
                            <a:srgbClr val="2A52BE"/>
                          </a:solidFill>
                          <a:effectLst/>
                        </a:rPr>
                        <a:t>】</a:t>
                      </a:r>
                      <a:endParaRPr lang="zh-TW" altLang="en-US" sz="1200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sz="1200" b="0" dirty="0">
                          <a:solidFill>
                            <a:srgbClr val="343434"/>
                          </a:solidFill>
                          <a:effectLst/>
                        </a:rPr>
                        <a:t>園區自營遊樂設施</a:t>
                      </a:r>
                      <a:br>
                        <a:rPr lang="zh-TW" altLang="en-US" sz="1200" b="0" dirty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sz="1200" b="0" dirty="0">
                          <a:solidFill>
                            <a:srgbClr val="343434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sz="1200" b="0" dirty="0">
                          <a:solidFill>
                            <a:srgbClr val="343434"/>
                          </a:solidFill>
                          <a:effectLst/>
                        </a:rPr>
                        <a:t>委外小型遊樂設施</a:t>
                      </a:r>
                      <a:br>
                        <a:rPr lang="zh-TW" altLang="en-US" sz="1200" b="0" dirty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sz="1200" b="0" dirty="0">
                          <a:solidFill>
                            <a:srgbClr val="343434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sz="1200" b="0">
                          <a:solidFill>
                            <a:srgbClr val="343434"/>
                          </a:solidFill>
                          <a:effectLst/>
                        </a:rPr>
                        <a:t>小小水樂園</a:t>
                      </a:r>
                      <a:br>
                        <a:rPr lang="zh-TW" altLang="en-US" sz="1200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sz="1200" b="0">
                          <a:solidFill>
                            <a:srgbClr val="343434"/>
                          </a:solidFill>
                          <a:effectLst/>
                        </a:rPr>
                        <a:t>(</a:t>
                      </a:r>
                      <a:r>
                        <a:rPr lang="zh-TW" altLang="en-US" sz="1200" b="0">
                          <a:solidFill>
                            <a:srgbClr val="343434"/>
                          </a:solidFill>
                          <a:effectLst/>
                        </a:rPr>
                        <a:t>夏季開放</a:t>
                      </a:r>
                      <a:r>
                        <a:rPr lang="en-US" altLang="zh-TW" sz="1200" b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  <a:br>
                        <a:rPr lang="en-US" altLang="zh-TW" sz="1200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sz="1200" b="0">
                          <a:solidFill>
                            <a:srgbClr val="343434"/>
                          </a:solidFill>
                          <a:effectLst/>
                        </a:rPr>
                        <a:t>（每次）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81374756"/>
                  </a:ext>
                </a:extLst>
              </a:tr>
              <a:tr h="1327657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200" b="0">
                          <a:solidFill>
                            <a:srgbClr val="343434"/>
                          </a:solidFill>
                          <a:effectLst/>
                        </a:rPr>
                        <a:t>全票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200" b="0">
                          <a:solidFill>
                            <a:srgbClr val="343434"/>
                          </a:solidFill>
                          <a:effectLst/>
                        </a:rPr>
                        <a:t>優待票</a:t>
                      </a:r>
                      <a:br>
                        <a:rPr lang="zh-TW" altLang="en-US" sz="1200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sz="1200" b="0">
                          <a:solidFill>
                            <a:srgbClr val="343434"/>
                          </a:solidFill>
                          <a:effectLst/>
                        </a:rPr>
                        <a:t>(5</a:t>
                      </a:r>
                      <a:r>
                        <a:rPr lang="zh-TW" altLang="en-US" sz="1200" b="0">
                          <a:solidFill>
                            <a:srgbClr val="343434"/>
                          </a:solidFill>
                          <a:effectLst/>
                        </a:rPr>
                        <a:t>折</a:t>
                      </a:r>
                      <a:r>
                        <a:rPr lang="en-US" altLang="zh-TW" sz="1200" b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200" b="0">
                          <a:solidFill>
                            <a:srgbClr val="343434"/>
                          </a:solidFill>
                          <a:effectLst/>
                        </a:rPr>
                        <a:t>團體票</a:t>
                      </a:r>
                      <a:br>
                        <a:rPr lang="zh-TW" altLang="en-US" sz="1200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sz="1200" b="0">
                          <a:solidFill>
                            <a:srgbClr val="343434"/>
                          </a:solidFill>
                          <a:effectLst/>
                        </a:rPr>
                        <a:t>(7</a:t>
                      </a:r>
                      <a:r>
                        <a:rPr lang="zh-TW" altLang="en-US" sz="1200" b="0">
                          <a:solidFill>
                            <a:srgbClr val="343434"/>
                          </a:solidFill>
                          <a:effectLst/>
                        </a:rPr>
                        <a:t>折</a:t>
                      </a:r>
                      <a:r>
                        <a:rPr lang="en-US" altLang="zh-TW" sz="1200" b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13088528"/>
                  </a:ext>
                </a:extLst>
              </a:tr>
              <a:tr h="406739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zh-TW" altLang="en-US" sz="1200">
                          <a:effectLst/>
                        </a:rPr>
                        <a:t>票價</a:t>
                      </a:r>
                      <a:br>
                        <a:rPr lang="zh-TW" altLang="en-US" sz="1200">
                          <a:effectLst/>
                        </a:rPr>
                      </a:br>
                      <a:r>
                        <a:rPr lang="en-US" altLang="zh-TW" sz="1200">
                          <a:effectLst/>
                        </a:rPr>
                        <a:t>(</a:t>
                      </a:r>
                      <a:r>
                        <a:rPr lang="zh-TW" altLang="en-US" sz="1200">
                          <a:effectLst/>
                        </a:rPr>
                        <a:t>元，含稅</a:t>
                      </a:r>
                      <a:r>
                        <a:rPr lang="en-US" altLang="zh-TW" sz="1200">
                          <a:effectLst/>
                        </a:rPr>
                        <a:t>)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sz="1200">
                          <a:effectLst/>
                        </a:rPr>
                        <a:t>30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sz="1200">
                          <a:effectLst/>
                        </a:rPr>
                        <a:t>15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sz="1200">
                          <a:effectLst/>
                        </a:rPr>
                        <a:t>30</a:t>
                      </a:r>
                      <a:r>
                        <a:rPr lang="zh-TW" altLang="en-US" sz="1200">
                          <a:effectLst/>
                        </a:rPr>
                        <a:t>人</a:t>
                      </a:r>
                      <a:br>
                        <a:rPr lang="zh-TW" altLang="en-US" sz="1200">
                          <a:effectLst/>
                        </a:rPr>
                      </a:br>
                      <a:r>
                        <a:rPr lang="zh-TW" altLang="en-US" sz="1200">
                          <a:effectLst/>
                        </a:rPr>
                        <a:t>以上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sz="1200">
                          <a:effectLst/>
                        </a:rPr>
                        <a:t>30 (7</a:t>
                      </a:r>
                      <a:r>
                        <a:rPr lang="zh-TW" altLang="en-US" sz="1200">
                          <a:effectLst/>
                        </a:rPr>
                        <a:t>項</a:t>
                      </a:r>
                      <a:r>
                        <a:rPr lang="en-US" altLang="zh-TW" sz="1200">
                          <a:effectLst/>
                        </a:rPr>
                        <a:t>)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sz="1200">
                          <a:effectLst/>
                        </a:rPr>
                        <a:t>50-80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sz="1200">
                          <a:effectLst/>
                        </a:rPr>
                        <a:t>50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26881113"/>
                  </a:ext>
                </a:extLst>
              </a:tr>
              <a:tr h="1105102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sz="1200" dirty="0">
                          <a:effectLst/>
                        </a:rPr>
                        <a:t>20 (8</a:t>
                      </a:r>
                      <a:r>
                        <a:rPr lang="zh-TW" altLang="en-US" sz="1200" dirty="0">
                          <a:effectLst/>
                        </a:rPr>
                        <a:t>項</a:t>
                      </a:r>
                      <a:r>
                        <a:rPr lang="en-US" altLang="zh-TW" sz="1200" dirty="0">
                          <a:effectLst/>
                        </a:rPr>
                        <a:t>)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765690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17558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尋寶船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仿木造古戰船的造型，以左右擺盪凌空飛渡，體驗離心力的刺激感。</a:t>
            </a:r>
            <a:br>
              <a:rPr lang="zh-TW" altLang="en-US" dirty="0"/>
            </a:br>
            <a:endParaRPr lang="zh-TW" altLang="en-US" dirty="0"/>
          </a:p>
        </p:txBody>
      </p:sp>
      <p:pic>
        <p:nvPicPr>
          <p:cNvPr id="3074" name="Picture 2" descr="尋寶船(海盜船)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2828" y="1690688"/>
            <a:ext cx="5050972" cy="3788229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15131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魔法星際飛車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以科幻造型的雲霄飛車，迴旋於軌道上體驗刺激的速度感。</a:t>
            </a:r>
            <a:br>
              <a:rPr lang="zh-TW" altLang="en-US" dirty="0"/>
            </a:br>
            <a:endParaRPr lang="zh-TW" altLang="en-US" dirty="0"/>
          </a:p>
        </p:txBody>
      </p:sp>
      <p:pic>
        <p:nvPicPr>
          <p:cNvPr id="5122" name="Picture 2" descr="魔法星際飛車(雲霄飛車)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0730" y="2155371"/>
            <a:ext cx="3726151" cy="2794613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36195" dist="12700" dir="11400000" algn="tl" rotWithShape="0">
              <a:srgbClr val="000000">
                <a:alpha val="33000"/>
              </a:srgbClr>
            </a:outerShdw>
          </a:effectLst>
          <a:scene3d>
            <a:camera prst="perspectiveContrastingLeftFacing">
              <a:rot lat="540000" lon="2100000" rev="0"/>
            </a:camera>
            <a:lightRig rig="soft" dir="t"/>
          </a:scene3d>
          <a:sp3d contourW="12700" prstMaterial="matte">
            <a:bevelT w="63500" h="50800"/>
            <a:contourClr>
              <a:srgbClr val="C0C0C0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val="350548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/>
              <a:t>兒童新樂園微</a:t>
            </a:r>
            <a:r>
              <a:rPr lang="zh-TW" altLang="en-US" b="1" dirty="0" smtClean="0"/>
              <a:t>電影</a:t>
            </a:r>
            <a:endParaRPr lang="zh-TW" altLang="en-US" dirty="0"/>
          </a:p>
        </p:txBody>
      </p:sp>
      <p:pic>
        <p:nvPicPr>
          <p:cNvPr id="3" name="Keda8BhREek"/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881051" y="2201091"/>
            <a:ext cx="7315201" cy="41148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4019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資料來源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兒童新樂園</a:t>
            </a:r>
            <a:r>
              <a:rPr lang="en-US" altLang="zh-TW" dirty="0"/>
              <a:t>https://www.tcap.taipei/cp.aspx?n=57F1A46B66881160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589086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60</TotalTime>
  <Words>179</Words>
  <Application>Microsoft Office PowerPoint</Application>
  <PresentationFormat>寬螢幕</PresentationFormat>
  <Paragraphs>35</Paragraphs>
  <Slides>7</Slides>
  <Notes>0</Notes>
  <HiddenSlides>0</HiddenSlides>
  <MMClips>1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12" baseType="lpstr">
      <vt:lpstr>新細明體</vt:lpstr>
      <vt:lpstr>Arial</vt:lpstr>
      <vt:lpstr>Calibri</vt:lpstr>
      <vt:lpstr>Calibri Light</vt:lpstr>
      <vt:lpstr>Office 佈景主題</vt:lpstr>
      <vt:lpstr>兒童新樂園</vt:lpstr>
      <vt:lpstr>行程規劃</vt:lpstr>
      <vt:lpstr>票價</vt:lpstr>
      <vt:lpstr>尋寶船</vt:lpstr>
      <vt:lpstr>魔法星際飛車</vt:lpstr>
      <vt:lpstr>兒童新樂園微電影</vt:lpstr>
      <vt:lpstr>資料來源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兒童新樂園</dc:title>
  <dc:creator>Windows 使用者</dc:creator>
  <cp:lastModifiedBy>Windows 使用者</cp:lastModifiedBy>
  <cp:revision>8</cp:revision>
  <dcterms:created xsi:type="dcterms:W3CDTF">2022-01-03T02:45:52Z</dcterms:created>
  <dcterms:modified xsi:type="dcterms:W3CDTF">2022-01-18T01:07:21Z</dcterms:modified>
</cp:coreProperties>
</file>