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1548ED-EC4D-423A-B3DF-8E6407675C55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2884059-0AE6-4B04-8F62-075666661729}">
      <dgm:prSet phldrT="[文字]"/>
      <dgm:spPr/>
      <dgm:t>
        <a:bodyPr/>
        <a:lstStyle/>
        <a:p>
          <a:r>
            <a:rPr lang="en-US" altLang="zh-TW" dirty="0" smtClean="0"/>
            <a:t>8:30</a:t>
          </a:r>
          <a:r>
            <a:rPr lang="zh-TW" altLang="en-US" dirty="0" smtClean="0"/>
            <a:t>起床</a:t>
          </a:r>
          <a:endParaRPr lang="zh-TW" altLang="en-US" dirty="0"/>
        </a:p>
      </dgm:t>
    </dgm:pt>
    <dgm:pt modelId="{1E131885-CCB0-4094-8B70-22109A771F48}" type="parTrans" cxnId="{738D7290-3902-4E5E-AFCC-0227386C6E73}">
      <dgm:prSet/>
      <dgm:spPr/>
      <dgm:t>
        <a:bodyPr/>
        <a:lstStyle/>
        <a:p>
          <a:endParaRPr lang="zh-TW" altLang="en-US"/>
        </a:p>
      </dgm:t>
    </dgm:pt>
    <dgm:pt modelId="{9570D40F-E623-4D17-9C60-8F3AFA1278D9}" type="sibTrans" cxnId="{738D7290-3902-4E5E-AFCC-0227386C6E73}">
      <dgm:prSet/>
      <dgm:spPr/>
      <dgm:t>
        <a:bodyPr/>
        <a:lstStyle/>
        <a:p>
          <a:endParaRPr lang="zh-TW" altLang="en-US"/>
        </a:p>
      </dgm:t>
    </dgm:pt>
    <dgm:pt modelId="{AED7B106-4B42-473A-B5ED-C99A267BC82C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2AF48608-E0CD-4EC4-B9E0-A196B506950D}" type="parTrans" cxnId="{454FE281-9BDC-4F93-9F61-DF44CEC81E12}">
      <dgm:prSet/>
      <dgm:spPr/>
      <dgm:t>
        <a:bodyPr/>
        <a:lstStyle/>
        <a:p>
          <a:endParaRPr lang="zh-TW" altLang="en-US"/>
        </a:p>
      </dgm:t>
    </dgm:pt>
    <dgm:pt modelId="{5BAD8266-F78E-4466-8E28-A9B21E7174D7}" type="sibTrans" cxnId="{454FE281-9BDC-4F93-9F61-DF44CEC81E12}">
      <dgm:prSet/>
      <dgm:spPr/>
      <dgm:t>
        <a:bodyPr/>
        <a:lstStyle/>
        <a:p>
          <a:endParaRPr lang="zh-TW" altLang="en-US"/>
        </a:p>
      </dgm:t>
    </dgm:pt>
    <dgm:pt modelId="{B466D91B-8C75-4686-A239-5C7E860569A2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2EBA7E3F-61EB-4907-893A-BC41960CD230}" type="parTrans" cxnId="{E25F7009-EF4C-4F33-9898-C76715E57CEE}">
      <dgm:prSet/>
      <dgm:spPr/>
      <dgm:t>
        <a:bodyPr/>
        <a:lstStyle/>
        <a:p>
          <a:endParaRPr lang="zh-TW" altLang="en-US"/>
        </a:p>
      </dgm:t>
    </dgm:pt>
    <dgm:pt modelId="{F8E9BC55-45F2-42A9-9BF0-FE12C464D4EE}" type="sibTrans" cxnId="{E25F7009-EF4C-4F33-9898-C76715E57CEE}">
      <dgm:prSet/>
      <dgm:spPr/>
      <dgm:t>
        <a:bodyPr/>
        <a:lstStyle/>
        <a:p>
          <a:endParaRPr lang="zh-TW" altLang="en-US"/>
        </a:p>
      </dgm:t>
    </dgm:pt>
    <dgm:pt modelId="{F85811BE-36F0-476E-9809-10F921E37696}">
      <dgm:prSet phldrT="[文字]"/>
      <dgm:spPr/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/>
            <a:t>午餐</a:t>
          </a:r>
          <a:endParaRPr lang="zh-TW" altLang="en-US" dirty="0"/>
        </a:p>
      </dgm:t>
    </dgm:pt>
    <dgm:pt modelId="{34B649C3-BED5-4D84-B615-8234D96E1691}" type="parTrans" cxnId="{8F701B43-2DD0-4810-8922-B375AF253C3F}">
      <dgm:prSet/>
      <dgm:spPr/>
      <dgm:t>
        <a:bodyPr/>
        <a:lstStyle/>
        <a:p>
          <a:endParaRPr lang="zh-TW" altLang="en-US"/>
        </a:p>
      </dgm:t>
    </dgm:pt>
    <dgm:pt modelId="{544B632A-A395-44A7-87FC-F2B39F8F1776}" type="sibTrans" cxnId="{8F701B43-2DD0-4810-8922-B375AF253C3F}">
      <dgm:prSet/>
      <dgm:spPr/>
      <dgm:t>
        <a:bodyPr/>
        <a:lstStyle/>
        <a:p>
          <a:endParaRPr lang="zh-TW" altLang="en-US"/>
        </a:p>
      </dgm:t>
    </dgm:pt>
    <dgm:pt modelId="{197DF0D4-F4FD-4F6D-8BCA-3CF8FB38D86E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83209C1B-6FE0-44F8-AA01-3192FA69DDE9}" type="parTrans" cxnId="{F0111BCA-B18C-4A13-A02D-42A4650424C2}">
      <dgm:prSet/>
      <dgm:spPr/>
      <dgm:t>
        <a:bodyPr/>
        <a:lstStyle/>
        <a:p>
          <a:endParaRPr lang="zh-TW" altLang="en-US"/>
        </a:p>
      </dgm:t>
    </dgm:pt>
    <dgm:pt modelId="{EF19839E-A181-4755-B8B3-B1A433259C55}" type="sibTrans" cxnId="{F0111BCA-B18C-4A13-A02D-42A4650424C2}">
      <dgm:prSet/>
      <dgm:spPr/>
      <dgm:t>
        <a:bodyPr/>
        <a:lstStyle/>
        <a:p>
          <a:endParaRPr lang="zh-TW" altLang="en-US"/>
        </a:p>
      </dgm:t>
    </dgm:pt>
    <dgm:pt modelId="{FC0F6B45-61F9-48DD-B545-B2BFC817C5C3}">
      <dgm:prSet phldrT="[文字]"/>
      <dgm:spPr/>
      <dgm:t>
        <a:bodyPr/>
        <a:lstStyle/>
        <a:p>
          <a:r>
            <a:rPr lang="en-US" altLang="zh-TW" dirty="0" smtClean="0"/>
            <a:t>16:00</a:t>
          </a:r>
          <a:r>
            <a:rPr lang="zh-TW" altLang="en-US" dirty="0" smtClean="0"/>
            <a:t>放學回家</a:t>
          </a:r>
          <a:endParaRPr lang="zh-TW" altLang="en-US" dirty="0"/>
        </a:p>
      </dgm:t>
    </dgm:pt>
    <dgm:pt modelId="{8578E9D6-1630-42C2-A57B-1606F71E0677}" type="parTrans" cxnId="{078DF0E3-7A08-4BFC-9BEA-CB6346A01CB5}">
      <dgm:prSet/>
      <dgm:spPr/>
      <dgm:t>
        <a:bodyPr/>
        <a:lstStyle/>
        <a:p>
          <a:endParaRPr lang="zh-TW" altLang="en-US"/>
        </a:p>
      </dgm:t>
    </dgm:pt>
    <dgm:pt modelId="{EB32D81C-6557-4D62-8AD1-828550CE706A}" type="sibTrans" cxnId="{078DF0E3-7A08-4BFC-9BEA-CB6346A01CB5}">
      <dgm:prSet/>
      <dgm:spPr/>
      <dgm:t>
        <a:bodyPr/>
        <a:lstStyle/>
        <a:p>
          <a:endParaRPr lang="zh-TW" altLang="en-US"/>
        </a:p>
      </dgm:t>
    </dgm:pt>
    <dgm:pt modelId="{C4B4B179-07F3-4B61-9282-16D49D2AA22B}" type="pres">
      <dgm:prSet presAssocID="{401548ED-EC4D-423A-B3DF-8E6407675C5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B6C9BA9-2046-4686-A4DA-EA380F3E1A91}" type="pres">
      <dgm:prSet presAssocID="{82884059-0AE6-4B04-8F62-075666661729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D5B36F-12B4-41C1-84B2-CDD194BDE4AC}" type="pres">
      <dgm:prSet presAssocID="{9570D40F-E623-4D17-9C60-8F3AFA1278D9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B390766A-6595-4F7A-A65E-388FDFA1654A}" type="pres">
      <dgm:prSet presAssocID="{9570D40F-E623-4D17-9C60-8F3AFA1278D9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8750EE05-EE34-4A24-89F8-D8C4610EE911}" type="pres">
      <dgm:prSet presAssocID="{AED7B106-4B42-473A-B5ED-C99A267BC82C}" presName="node" presStyleLbl="node1" presStyleIdx="1" presStyleCnt="6" custLinFactNeighborX="144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C9E8F9-81D9-46BB-B2DE-4CD683723D70}" type="pres">
      <dgm:prSet presAssocID="{5BAD8266-F78E-4466-8E28-A9B21E7174D7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5BED4BAB-7244-438B-9F60-54CB0C9B8F62}" type="pres">
      <dgm:prSet presAssocID="{5BAD8266-F78E-4466-8E28-A9B21E7174D7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F2DDFB61-62CF-4B98-8DEC-6336859EE27E}" type="pres">
      <dgm:prSet presAssocID="{B466D91B-8C75-4686-A239-5C7E860569A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519E37-7F79-4CB3-8AA7-3B63AE42E85A}" type="pres">
      <dgm:prSet presAssocID="{F8E9BC55-45F2-42A9-9BF0-FE12C464D4EE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171B6DA5-6651-451B-B3B6-D4332A3715F9}" type="pres">
      <dgm:prSet presAssocID="{F8E9BC55-45F2-42A9-9BF0-FE12C464D4EE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7B1ED12A-6A1E-4D39-9958-48CB8F94A7E4}" type="pres">
      <dgm:prSet presAssocID="{F85811BE-36F0-476E-9809-10F921E3769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B9CCCA-CF16-4717-AD6E-636E2AC60F8C}" type="pres">
      <dgm:prSet presAssocID="{544B632A-A395-44A7-87FC-F2B39F8F1776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E6BCF525-29B6-4D5E-B400-55BA6A8516F6}" type="pres">
      <dgm:prSet presAssocID="{544B632A-A395-44A7-87FC-F2B39F8F1776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9898EF6A-1268-4248-B81A-34CEE2210182}" type="pres">
      <dgm:prSet presAssocID="{197DF0D4-F4FD-4F6D-8BCA-3CF8FB38D86E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8D31B5-C220-4CF0-90A4-25C9249200E2}" type="pres">
      <dgm:prSet presAssocID="{EF19839E-A181-4755-B8B3-B1A433259C55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CAA08E46-3883-42EF-BB53-AFB2311D6980}" type="pres">
      <dgm:prSet presAssocID="{EF19839E-A181-4755-B8B3-B1A433259C55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248F87F5-28DF-4067-986D-68AC80BDD260}" type="pres">
      <dgm:prSet presAssocID="{FC0F6B45-61F9-48DD-B545-B2BFC817C5C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54FE281-9BDC-4F93-9F61-DF44CEC81E12}" srcId="{401548ED-EC4D-423A-B3DF-8E6407675C55}" destId="{AED7B106-4B42-473A-B5ED-C99A267BC82C}" srcOrd="1" destOrd="0" parTransId="{2AF48608-E0CD-4EC4-B9E0-A196B506950D}" sibTransId="{5BAD8266-F78E-4466-8E28-A9B21E7174D7}"/>
    <dgm:cxn modelId="{80D85675-5E28-4CB7-9D56-67E3D9E46FC0}" type="presOf" srcId="{544B632A-A395-44A7-87FC-F2B39F8F1776}" destId="{E6BCF525-29B6-4D5E-B400-55BA6A8516F6}" srcOrd="1" destOrd="0" presId="urn:microsoft.com/office/officeart/2005/8/layout/process5"/>
    <dgm:cxn modelId="{1BB5A1F6-1CC6-41CA-9A1C-45F033D08F97}" type="presOf" srcId="{EF19839E-A181-4755-B8B3-B1A433259C55}" destId="{2D8D31B5-C220-4CF0-90A4-25C9249200E2}" srcOrd="0" destOrd="0" presId="urn:microsoft.com/office/officeart/2005/8/layout/process5"/>
    <dgm:cxn modelId="{1E316F8B-5A93-4200-A394-E90C7CE10C88}" type="presOf" srcId="{F8E9BC55-45F2-42A9-9BF0-FE12C464D4EE}" destId="{171B6DA5-6651-451B-B3B6-D4332A3715F9}" srcOrd="1" destOrd="0" presId="urn:microsoft.com/office/officeart/2005/8/layout/process5"/>
    <dgm:cxn modelId="{1DE735C0-A26F-4E93-85BF-8D9D23B436A0}" type="presOf" srcId="{9570D40F-E623-4D17-9C60-8F3AFA1278D9}" destId="{B390766A-6595-4F7A-A65E-388FDFA1654A}" srcOrd="1" destOrd="0" presId="urn:microsoft.com/office/officeart/2005/8/layout/process5"/>
    <dgm:cxn modelId="{8F701B43-2DD0-4810-8922-B375AF253C3F}" srcId="{401548ED-EC4D-423A-B3DF-8E6407675C55}" destId="{F85811BE-36F0-476E-9809-10F921E37696}" srcOrd="3" destOrd="0" parTransId="{34B649C3-BED5-4D84-B615-8234D96E1691}" sibTransId="{544B632A-A395-44A7-87FC-F2B39F8F1776}"/>
    <dgm:cxn modelId="{AADE545B-3E12-4B06-A75C-80DC19B850C6}" type="presOf" srcId="{5BAD8266-F78E-4466-8E28-A9B21E7174D7}" destId="{5BED4BAB-7244-438B-9F60-54CB0C9B8F62}" srcOrd="1" destOrd="0" presId="urn:microsoft.com/office/officeart/2005/8/layout/process5"/>
    <dgm:cxn modelId="{FEEF74F4-D2AE-4DBC-9ABB-B88585D04181}" type="presOf" srcId="{F8E9BC55-45F2-42A9-9BF0-FE12C464D4EE}" destId="{B8519E37-7F79-4CB3-8AA7-3B63AE42E85A}" srcOrd="0" destOrd="0" presId="urn:microsoft.com/office/officeart/2005/8/layout/process5"/>
    <dgm:cxn modelId="{677BB99B-531E-4AB3-BC6C-D8DDC637460E}" type="presOf" srcId="{197DF0D4-F4FD-4F6D-8BCA-3CF8FB38D86E}" destId="{9898EF6A-1268-4248-B81A-34CEE2210182}" srcOrd="0" destOrd="0" presId="urn:microsoft.com/office/officeart/2005/8/layout/process5"/>
    <dgm:cxn modelId="{F0111BCA-B18C-4A13-A02D-42A4650424C2}" srcId="{401548ED-EC4D-423A-B3DF-8E6407675C55}" destId="{197DF0D4-F4FD-4F6D-8BCA-3CF8FB38D86E}" srcOrd="4" destOrd="0" parTransId="{83209C1B-6FE0-44F8-AA01-3192FA69DDE9}" sibTransId="{EF19839E-A181-4755-B8B3-B1A433259C55}"/>
    <dgm:cxn modelId="{EA4C842E-E08F-48BE-8801-0ADF448173EF}" type="presOf" srcId="{EF19839E-A181-4755-B8B3-B1A433259C55}" destId="{CAA08E46-3883-42EF-BB53-AFB2311D6980}" srcOrd="1" destOrd="0" presId="urn:microsoft.com/office/officeart/2005/8/layout/process5"/>
    <dgm:cxn modelId="{41173024-8FA7-47CF-A997-2979C5465577}" type="presOf" srcId="{9570D40F-E623-4D17-9C60-8F3AFA1278D9}" destId="{86D5B36F-12B4-41C1-84B2-CDD194BDE4AC}" srcOrd="0" destOrd="0" presId="urn:microsoft.com/office/officeart/2005/8/layout/process5"/>
    <dgm:cxn modelId="{A9E616F8-0F6A-463F-AFCF-D81E2CD1BBBC}" type="presOf" srcId="{401548ED-EC4D-423A-B3DF-8E6407675C55}" destId="{C4B4B179-07F3-4B61-9282-16D49D2AA22B}" srcOrd="0" destOrd="0" presId="urn:microsoft.com/office/officeart/2005/8/layout/process5"/>
    <dgm:cxn modelId="{3F4BC011-0E14-4B13-B1E4-02862892A20E}" type="presOf" srcId="{AED7B106-4B42-473A-B5ED-C99A267BC82C}" destId="{8750EE05-EE34-4A24-89F8-D8C4610EE911}" srcOrd="0" destOrd="0" presId="urn:microsoft.com/office/officeart/2005/8/layout/process5"/>
    <dgm:cxn modelId="{E47BF0A6-1E3D-4581-97CD-26AA424FA6F4}" type="presOf" srcId="{FC0F6B45-61F9-48DD-B545-B2BFC817C5C3}" destId="{248F87F5-28DF-4067-986D-68AC80BDD260}" srcOrd="0" destOrd="0" presId="urn:microsoft.com/office/officeart/2005/8/layout/process5"/>
    <dgm:cxn modelId="{555505A6-CCCF-494A-8D76-55C19F4DB953}" type="presOf" srcId="{82884059-0AE6-4B04-8F62-075666661729}" destId="{7B6C9BA9-2046-4686-A4DA-EA380F3E1A91}" srcOrd="0" destOrd="0" presId="urn:microsoft.com/office/officeart/2005/8/layout/process5"/>
    <dgm:cxn modelId="{738D7290-3902-4E5E-AFCC-0227386C6E73}" srcId="{401548ED-EC4D-423A-B3DF-8E6407675C55}" destId="{82884059-0AE6-4B04-8F62-075666661729}" srcOrd="0" destOrd="0" parTransId="{1E131885-CCB0-4094-8B70-22109A771F48}" sibTransId="{9570D40F-E623-4D17-9C60-8F3AFA1278D9}"/>
    <dgm:cxn modelId="{E25F7009-EF4C-4F33-9898-C76715E57CEE}" srcId="{401548ED-EC4D-423A-B3DF-8E6407675C55}" destId="{B466D91B-8C75-4686-A239-5C7E860569A2}" srcOrd="2" destOrd="0" parTransId="{2EBA7E3F-61EB-4907-893A-BC41960CD230}" sibTransId="{F8E9BC55-45F2-42A9-9BF0-FE12C464D4EE}"/>
    <dgm:cxn modelId="{AF7B8357-F5C7-4BC0-AF63-6D6EDD943588}" type="presOf" srcId="{544B632A-A395-44A7-87FC-F2B39F8F1776}" destId="{DFB9CCCA-CF16-4717-AD6E-636E2AC60F8C}" srcOrd="0" destOrd="0" presId="urn:microsoft.com/office/officeart/2005/8/layout/process5"/>
    <dgm:cxn modelId="{14C9442D-FA47-4166-869D-2CE406F9CE6C}" type="presOf" srcId="{B466D91B-8C75-4686-A239-5C7E860569A2}" destId="{F2DDFB61-62CF-4B98-8DEC-6336859EE27E}" srcOrd="0" destOrd="0" presId="urn:microsoft.com/office/officeart/2005/8/layout/process5"/>
    <dgm:cxn modelId="{9CD6CF9C-B753-4BF2-81FD-E8C34C911D0F}" type="presOf" srcId="{F85811BE-36F0-476E-9809-10F921E37696}" destId="{7B1ED12A-6A1E-4D39-9958-48CB8F94A7E4}" srcOrd="0" destOrd="0" presId="urn:microsoft.com/office/officeart/2005/8/layout/process5"/>
    <dgm:cxn modelId="{078DF0E3-7A08-4BFC-9BEA-CB6346A01CB5}" srcId="{401548ED-EC4D-423A-B3DF-8E6407675C55}" destId="{FC0F6B45-61F9-48DD-B545-B2BFC817C5C3}" srcOrd="5" destOrd="0" parTransId="{8578E9D6-1630-42C2-A57B-1606F71E0677}" sibTransId="{EB32D81C-6557-4D62-8AD1-828550CE706A}"/>
    <dgm:cxn modelId="{466082DC-910D-46C4-BE54-59E43FA2A463}" type="presOf" srcId="{5BAD8266-F78E-4466-8E28-A9B21E7174D7}" destId="{7FC9E8F9-81D9-46BB-B2DE-4CD683723D70}" srcOrd="0" destOrd="0" presId="urn:microsoft.com/office/officeart/2005/8/layout/process5"/>
    <dgm:cxn modelId="{28B83E7F-6471-45E4-BBDE-BF20A931036D}" type="presParOf" srcId="{C4B4B179-07F3-4B61-9282-16D49D2AA22B}" destId="{7B6C9BA9-2046-4686-A4DA-EA380F3E1A91}" srcOrd="0" destOrd="0" presId="urn:microsoft.com/office/officeart/2005/8/layout/process5"/>
    <dgm:cxn modelId="{BAC927E0-C397-4CC1-9469-AB7AED66947C}" type="presParOf" srcId="{C4B4B179-07F3-4B61-9282-16D49D2AA22B}" destId="{86D5B36F-12B4-41C1-84B2-CDD194BDE4AC}" srcOrd="1" destOrd="0" presId="urn:microsoft.com/office/officeart/2005/8/layout/process5"/>
    <dgm:cxn modelId="{11021476-35D5-49A7-B76A-E351AE2D9E2B}" type="presParOf" srcId="{86D5B36F-12B4-41C1-84B2-CDD194BDE4AC}" destId="{B390766A-6595-4F7A-A65E-388FDFA1654A}" srcOrd="0" destOrd="0" presId="urn:microsoft.com/office/officeart/2005/8/layout/process5"/>
    <dgm:cxn modelId="{0830DF49-9D54-4314-9DB8-495BEB1A152E}" type="presParOf" srcId="{C4B4B179-07F3-4B61-9282-16D49D2AA22B}" destId="{8750EE05-EE34-4A24-89F8-D8C4610EE911}" srcOrd="2" destOrd="0" presId="urn:microsoft.com/office/officeart/2005/8/layout/process5"/>
    <dgm:cxn modelId="{AA9D734F-733E-4AE3-80B8-BE6487F0C42F}" type="presParOf" srcId="{C4B4B179-07F3-4B61-9282-16D49D2AA22B}" destId="{7FC9E8F9-81D9-46BB-B2DE-4CD683723D70}" srcOrd="3" destOrd="0" presId="urn:microsoft.com/office/officeart/2005/8/layout/process5"/>
    <dgm:cxn modelId="{E57BA561-7525-4568-A68A-09649825A33C}" type="presParOf" srcId="{7FC9E8F9-81D9-46BB-B2DE-4CD683723D70}" destId="{5BED4BAB-7244-438B-9F60-54CB0C9B8F62}" srcOrd="0" destOrd="0" presId="urn:microsoft.com/office/officeart/2005/8/layout/process5"/>
    <dgm:cxn modelId="{BB994B09-A1F6-4C16-8130-32DD2A2871C0}" type="presParOf" srcId="{C4B4B179-07F3-4B61-9282-16D49D2AA22B}" destId="{F2DDFB61-62CF-4B98-8DEC-6336859EE27E}" srcOrd="4" destOrd="0" presId="urn:microsoft.com/office/officeart/2005/8/layout/process5"/>
    <dgm:cxn modelId="{EDCDB0E6-97E0-4A1A-9337-763108560CA9}" type="presParOf" srcId="{C4B4B179-07F3-4B61-9282-16D49D2AA22B}" destId="{B8519E37-7F79-4CB3-8AA7-3B63AE42E85A}" srcOrd="5" destOrd="0" presId="urn:microsoft.com/office/officeart/2005/8/layout/process5"/>
    <dgm:cxn modelId="{63A51F3B-0006-422F-B2D2-5CC8DE516575}" type="presParOf" srcId="{B8519E37-7F79-4CB3-8AA7-3B63AE42E85A}" destId="{171B6DA5-6651-451B-B3B6-D4332A3715F9}" srcOrd="0" destOrd="0" presId="urn:microsoft.com/office/officeart/2005/8/layout/process5"/>
    <dgm:cxn modelId="{C16E772F-44AF-4C6B-8AF6-219AD1D53EB2}" type="presParOf" srcId="{C4B4B179-07F3-4B61-9282-16D49D2AA22B}" destId="{7B1ED12A-6A1E-4D39-9958-48CB8F94A7E4}" srcOrd="6" destOrd="0" presId="urn:microsoft.com/office/officeart/2005/8/layout/process5"/>
    <dgm:cxn modelId="{EB6FC021-5D5F-4DB1-BDB8-E5FA677D9227}" type="presParOf" srcId="{C4B4B179-07F3-4B61-9282-16D49D2AA22B}" destId="{DFB9CCCA-CF16-4717-AD6E-636E2AC60F8C}" srcOrd="7" destOrd="0" presId="urn:microsoft.com/office/officeart/2005/8/layout/process5"/>
    <dgm:cxn modelId="{22B2768F-B439-494B-82AF-D6713460AC42}" type="presParOf" srcId="{DFB9CCCA-CF16-4717-AD6E-636E2AC60F8C}" destId="{E6BCF525-29B6-4D5E-B400-55BA6A8516F6}" srcOrd="0" destOrd="0" presId="urn:microsoft.com/office/officeart/2005/8/layout/process5"/>
    <dgm:cxn modelId="{D4B89F03-2374-45C4-B483-3CD0E0EC0623}" type="presParOf" srcId="{C4B4B179-07F3-4B61-9282-16D49D2AA22B}" destId="{9898EF6A-1268-4248-B81A-34CEE2210182}" srcOrd="8" destOrd="0" presId="urn:microsoft.com/office/officeart/2005/8/layout/process5"/>
    <dgm:cxn modelId="{313ECA94-945C-4A03-9EBF-E45BB42354D6}" type="presParOf" srcId="{C4B4B179-07F3-4B61-9282-16D49D2AA22B}" destId="{2D8D31B5-C220-4CF0-90A4-25C9249200E2}" srcOrd="9" destOrd="0" presId="urn:microsoft.com/office/officeart/2005/8/layout/process5"/>
    <dgm:cxn modelId="{0C42004B-8CBE-48A1-B6C6-5B55747FD214}" type="presParOf" srcId="{2D8D31B5-C220-4CF0-90A4-25C9249200E2}" destId="{CAA08E46-3883-42EF-BB53-AFB2311D6980}" srcOrd="0" destOrd="0" presId="urn:microsoft.com/office/officeart/2005/8/layout/process5"/>
    <dgm:cxn modelId="{951675D1-8ED9-4D3B-A9A3-40F80EE6554F}" type="presParOf" srcId="{C4B4B179-07F3-4B61-9282-16D49D2AA22B}" destId="{248F87F5-28DF-4067-986D-68AC80BDD260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6C9BA9-2046-4686-A4DA-EA380F3E1A91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000" kern="1200" dirty="0" smtClean="0"/>
            <a:t>8:30</a:t>
          </a:r>
          <a:r>
            <a:rPr lang="zh-TW" altLang="en-US" sz="4000" kern="1200" dirty="0" smtClean="0"/>
            <a:t>起床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86D5B36F-12B4-41C1-84B2-CDD194BDE4AC}">
      <dsp:nvSpPr>
        <dsp:cNvPr id="0" name=""/>
        <dsp:cNvSpPr/>
      </dsp:nvSpPr>
      <dsp:spPr>
        <a:xfrm>
          <a:off x="3060878" y="480767"/>
          <a:ext cx="596604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60878" y="615490"/>
        <a:ext cx="417623" cy="404168"/>
      </dsp:txXfrm>
    </dsp:sp>
    <dsp:sp modelId="{8750EE05-EE34-4A24-89F8-D8C4610EE911}">
      <dsp:nvSpPr>
        <dsp:cNvPr id="0" name=""/>
        <dsp:cNvSpPr/>
      </dsp:nvSpPr>
      <dsp:spPr>
        <a:xfrm>
          <a:off x="3938900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星空小飛碟</a:t>
          </a:r>
          <a:endParaRPr lang="zh-TW" altLang="en-US" sz="4000" kern="1200" dirty="0"/>
        </a:p>
      </dsp:txBody>
      <dsp:txXfrm>
        <a:off x="3986633" y="50451"/>
        <a:ext cx="2620721" cy="1534246"/>
      </dsp:txXfrm>
    </dsp:sp>
    <dsp:sp modelId="{7FC9E8F9-81D9-46BB-B2DE-4CD683723D70}">
      <dsp:nvSpPr>
        <dsp:cNvPr id="0" name=""/>
        <dsp:cNvSpPr/>
      </dsp:nvSpPr>
      <dsp:spPr>
        <a:xfrm>
          <a:off x="6885490" y="480767"/>
          <a:ext cx="555058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85490" y="615490"/>
        <a:ext cx="388541" cy="404168"/>
      </dsp:txXfrm>
    </dsp:sp>
    <dsp:sp modelId="{F2DDFB61-62CF-4B98-8DEC-6336859EE27E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轉轉咖啡杯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B8519E37-7F79-4CB3-8AA7-3B63AE42E85A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7B1ED12A-6A1E-4D39-9958-48CB8F94A7E4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000" kern="1200" dirty="0" smtClean="0"/>
            <a:t>12:00</a:t>
          </a:r>
          <a:r>
            <a:rPr lang="zh-TW" altLang="en-US" sz="4000" kern="1200" dirty="0" smtClean="0"/>
            <a:t>午餐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DFB9CCCA-CF16-4717-AD6E-636E2AC60F8C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9898EF6A-1268-4248-B81A-34CEE2210182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2D8D31B5-C220-4CF0-90A4-25C9249200E2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248F87F5-28DF-4067-986D-68AC80BDD260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000" kern="1200" dirty="0" smtClean="0"/>
            <a:t>16:00</a:t>
          </a:r>
          <a:r>
            <a:rPr lang="zh-TW" altLang="en-US" sz="4000" kern="1200" dirty="0" smtClean="0"/>
            <a:t>放學回家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ADE29-DBED-4863-96BB-EB2B7098572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A1C5-DAEC-475D-8224-034166F8CE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6981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ADE29-DBED-4863-96BB-EB2B7098572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A1C5-DAEC-475D-8224-034166F8CE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803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ADE29-DBED-4863-96BB-EB2B7098572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A1C5-DAEC-475D-8224-034166F8CE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7806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ADE29-DBED-4863-96BB-EB2B7098572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A1C5-DAEC-475D-8224-034166F8CE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7673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ADE29-DBED-4863-96BB-EB2B7098572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A1C5-DAEC-475D-8224-034166F8CE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8241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ADE29-DBED-4863-96BB-EB2B7098572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A1C5-DAEC-475D-8224-034166F8CE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3349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ADE29-DBED-4863-96BB-EB2B7098572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A1C5-DAEC-475D-8224-034166F8CE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7046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ADE29-DBED-4863-96BB-EB2B7098572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A1C5-DAEC-475D-8224-034166F8CE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5295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ADE29-DBED-4863-96BB-EB2B7098572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A1C5-DAEC-475D-8224-034166F8CE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673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ADE29-DBED-4863-96BB-EB2B7098572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A1C5-DAEC-475D-8224-034166F8CE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9245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ADE29-DBED-4863-96BB-EB2B7098572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A1C5-DAEC-475D-8224-034166F8CE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9985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ADE29-DBED-4863-96BB-EB2B7098572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8A1C5-DAEC-475D-8224-034166F8CE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084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r>
              <a:rPr lang="en-US" altLang="zh-TW" dirty="0" smtClean="0"/>
              <a:t>:</a:t>
            </a:r>
            <a:r>
              <a:rPr lang="zh-TW" altLang="en-US" dirty="0" smtClean="0"/>
              <a:t>游宇翔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3501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03640">
            <a:off x="6921839" y="231925"/>
            <a:ext cx="1303361" cy="103084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7704" y="788912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97705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93" t="20008" r="10303" b="9449"/>
          <a:stretch/>
        </p:blipFill>
        <p:spPr>
          <a:xfrm rot="616385">
            <a:off x="5573611" y="86165"/>
            <a:ext cx="1196476" cy="1069754"/>
          </a:xfrm>
          <a:prstGeom prst="rect">
            <a:avLst/>
          </a:prstGeom>
        </p:spPr>
      </p:pic>
      <p:sp>
        <p:nvSpPr>
          <p:cNvPr id="5" name="手繪多邊形 4"/>
          <p:cNvSpPr/>
          <p:nvPr/>
        </p:nvSpPr>
        <p:spPr>
          <a:xfrm rot="20813479">
            <a:off x="4259736" y="236630"/>
            <a:ext cx="4594523" cy="1805025"/>
          </a:xfrm>
          <a:custGeom>
            <a:avLst/>
            <a:gdLst>
              <a:gd name="connsiteX0" fmla="*/ 504151 w 4044261"/>
              <a:gd name="connsiteY0" fmla="*/ 11358 h 827944"/>
              <a:gd name="connsiteX1" fmla="*/ 4044185 w 4044261"/>
              <a:gd name="connsiteY1" fmla="*/ 821256 h 827944"/>
              <a:gd name="connsiteX2" fmla="*/ 399648 w 4044261"/>
              <a:gd name="connsiteY2" fmla="*/ 377118 h 827944"/>
              <a:gd name="connsiteX3" fmla="*/ 504151 w 4044261"/>
              <a:gd name="connsiteY3" fmla="*/ 11358 h 827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4261" h="827944">
                <a:moveTo>
                  <a:pt x="504151" y="11358"/>
                </a:moveTo>
                <a:cubicBezTo>
                  <a:pt x="1111574" y="85381"/>
                  <a:pt x="4061602" y="760296"/>
                  <a:pt x="4044185" y="821256"/>
                </a:cubicBezTo>
                <a:cubicBezTo>
                  <a:pt x="4026768" y="882216"/>
                  <a:pt x="989654" y="509924"/>
                  <a:pt x="399648" y="377118"/>
                </a:cubicBezTo>
                <a:cubicBezTo>
                  <a:pt x="-190358" y="244312"/>
                  <a:pt x="-103272" y="-62665"/>
                  <a:pt x="504151" y="11358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手繪多邊形 7"/>
          <p:cNvSpPr/>
          <p:nvPr/>
        </p:nvSpPr>
        <p:spPr>
          <a:xfrm>
            <a:off x="5707768" y="1254034"/>
            <a:ext cx="928163" cy="803035"/>
          </a:xfrm>
          <a:custGeom>
            <a:avLst/>
            <a:gdLst>
              <a:gd name="connsiteX0" fmla="*/ 79054 w 510167"/>
              <a:gd name="connsiteY0" fmla="*/ 21915 h 597824"/>
              <a:gd name="connsiteX1" fmla="*/ 39866 w 510167"/>
              <a:gd name="connsiteY1" fmla="*/ 596681 h 597824"/>
              <a:gd name="connsiteX2" fmla="*/ 510128 w 510167"/>
              <a:gd name="connsiteY2" fmla="*/ 165606 h 597824"/>
              <a:gd name="connsiteX3" fmla="*/ 79054 w 510167"/>
              <a:gd name="connsiteY3" fmla="*/ 21915 h 597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0167" h="597824">
                <a:moveTo>
                  <a:pt x="79054" y="21915"/>
                </a:moveTo>
                <a:cubicBezTo>
                  <a:pt x="677" y="93761"/>
                  <a:pt x="-31980" y="572733"/>
                  <a:pt x="39866" y="596681"/>
                </a:cubicBezTo>
                <a:cubicBezTo>
                  <a:pt x="111712" y="620630"/>
                  <a:pt x="505774" y="261400"/>
                  <a:pt x="510128" y="165606"/>
                </a:cubicBezTo>
                <a:cubicBezTo>
                  <a:pt x="514482" y="69812"/>
                  <a:pt x="157431" y="-49931"/>
                  <a:pt x="79054" y="2191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手繪多邊形 8"/>
          <p:cNvSpPr/>
          <p:nvPr/>
        </p:nvSpPr>
        <p:spPr>
          <a:xfrm>
            <a:off x="8999085" y="958869"/>
            <a:ext cx="854814" cy="819626"/>
          </a:xfrm>
          <a:custGeom>
            <a:avLst/>
            <a:gdLst>
              <a:gd name="connsiteX0" fmla="*/ 29 w 171977"/>
              <a:gd name="connsiteY0" fmla="*/ 303365 h 508666"/>
              <a:gd name="connsiteX1" fmla="*/ 143720 w 171977"/>
              <a:gd name="connsiteY1" fmla="*/ 2919 h 508666"/>
              <a:gd name="connsiteX2" fmla="*/ 156783 w 171977"/>
              <a:gd name="connsiteY2" fmla="*/ 499308 h 508666"/>
              <a:gd name="connsiteX3" fmla="*/ 29 w 171977"/>
              <a:gd name="connsiteY3" fmla="*/ 303365 h 50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77" h="508666">
                <a:moveTo>
                  <a:pt x="29" y="303365"/>
                </a:moveTo>
                <a:cubicBezTo>
                  <a:pt x="-2148" y="220634"/>
                  <a:pt x="117594" y="-29738"/>
                  <a:pt x="143720" y="2919"/>
                </a:cubicBezTo>
                <a:cubicBezTo>
                  <a:pt x="169846" y="35576"/>
                  <a:pt x="185086" y="449234"/>
                  <a:pt x="156783" y="499308"/>
                </a:cubicBezTo>
                <a:cubicBezTo>
                  <a:pt x="128480" y="549382"/>
                  <a:pt x="2206" y="386096"/>
                  <a:pt x="29" y="30336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手繪多邊形 10"/>
          <p:cNvSpPr/>
          <p:nvPr/>
        </p:nvSpPr>
        <p:spPr>
          <a:xfrm rot="20813479">
            <a:off x="700658" y="-297286"/>
            <a:ext cx="1881967" cy="947746"/>
          </a:xfrm>
          <a:custGeom>
            <a:avLst/>
            <a:gdLst>
              <a:gd name="connsiteX0" fmla="*/ 504151 w 4044261"/>
              <a:gd name="connsiteY0" fmla="*/ 11358 h 827944"/>
              <a:gd name="connsiteX1" fmla="*/ 4044185 w 4044261"/>
              <a:gd name="connsiteY1" fmla="*/ 821256 h 827944"/>
              <a:gd name="connsiteX2" fmla="*/ 399648 w 4044261"/>
              <a:gd name="connsiteY2" fmla="*/ 377118 h 827944"/>
              <a:gd name="connsiteX3" fmla="*/ 504151 w 4044261"/>
              <a:gd name="connsiteY3" fmla="*/ 11358 h 827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4261" h="827944">
                <a:moveTo>
                  <a:pt x="504151" y="11358"/>
                </a:moveTo>
                <a:cubicBezTo>
                  <a:pt x="1111574" y="85381"/>
                  <a:pt x="4061602" y="760296"/>
                  <a:pt x="4044185" y="821256"/>
                </a:cubicBezTo>
                <a:cubicBezTo>
                  <a:pt x="4026768" y="882216"/>
                  <a:pt x="989654" y="509924"/>
                  <a:pt x="399648" y="377118"/>
                </a:cubicBezTo>
                <a:cubicBezTo>
                  <a:pt x="-190358" y="244312"/>
                  <a:pt x="-103272" y="-62665"/>
                  <a:pt x="504151" y="11358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手繪多邊形 11"/>
          <p:cNvSpPr/>
          <p:nvPr/>
        </p:nvSpPr>
        <p:spPr>
          <a:xfrm>
            <a:off x="949599" y="194739"/>
            <a:ext cx="395875" cy="458404"/>
          </a:xfrm>
          <a:custGeom>
            <a:avLst/>
            <a:gdLst>
              <a:gd name="connsiteX0" fmla="*/ 79054 w 510167"/>
              <a:gd name="connsiteY0" fmla="*/ 21915 h 597824"/>
              <a:gd name="connsiteX1" fmla="*/ 39866 w 510167"/>
              <a:gd name="connsiteY1" fmla="*/ 596681 h 597824"/>
              <a:gd name="connsiteX2" fmla="*/ 510128 w 510167"/>
              <a:gd name="connsiteY2" fmla="*/ 165606 h 597824"/>
              <a:gd name="connsiteX3" fmla="*/ 79054 w 510167"/>
              <a:gd name="connsiteY3" fmla="*/ 21915 h 597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0167" h="597824">
                <a:moveTo>
                  <a:pt x="79054" y="21915"/>
                </a:moveTo>
                <a:cubicBezTo>
                  <a:pt x="677" y="93761"/>
                  <a:pt x="-31980" y="572733"/>
                  <a:pt x="39866" y="596681"/>
                </a:cubicBezTo>
                <a:cubicBezTo>
                  <a:pt x="111712" y="620630"/>
                  <a:pt x="505774" y="261400"/>
                  <a:pt x="510128" y="165606"/>
                </a:cubicBezTo>
                <a:cubicBezTo>
                  <a:pt x="514482" y="69812"/>
                  <a:pt x="157431" y="-49931"/>
                  <a:pt x="79054" y="2191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手繪多邊形 12"/>
          <p:cNvSpPr/>
          <p:nvPr/>
        </p:nvSpPr>
        <p:spPr>
          <a:xfrm>
            <a:off x="2652180" y="150628"/>
            <a:ext cx="344648" cy="409813"/>
          </a:xfrm>
          <a:custGeom>
            <a:avLst/>
            <a:gdLst>
              <a:gd name="connsiteX0" fmla="*/ 29 w 171977"/>
              <a:gd name="connsiteY0" fmla="*/ 303365 h 508666"/>
              <a:gd name="connsiteX1" fmla="*/ 143720 w 171977"/>
              <a:gd name="connsiteY1" fmla="*/ 2919 h 508666"/>
              <a:gd name="connsiteX2" fmla="*/ 156783 w 171977"/>
              <a:gd name="connsiteY2" fmla="*/ 499308 h 508666"/>
              <a:gd name="connsiteX3" fmla="*/ 29 w 171977"/>
              <a:gd name="connsiteY3" fmla="*/ 303365 h 50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77" h="508666">
                <a:moveTo>
                  <a:pt x="29" y="303365"/>
                </a:moveTo>
                <a:cubicBezTo>
                  <a:pt x="-2148" y="220634"/>
                  <a:pt x="117594" y="-29738"/>
                  <a:pt x="143720" y="2919"/>
                </a:cubicBezTo>
                <a:cubicBezTo>
                  <a:pt x="169846" y="35576"/>
                  <a:pt x="185086" y="449234"/>
                  <a:pt x="156783" y="499308"/>
                </a:cubicBezTo>
                <a:cubicBezTo>
                  <a:pt x="128480" y="549382"/>
                  <a:pt x="2206" y="386096"/>
                  <a:pt x="29" y="30336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013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6283917"/>
              </p:ext>
            </p:extLst>
          </p:nvPr>
        </p:nvGraphicFramePr>
        <p:xfrm>
          <a:off x="0" y="215643"/>
          <a:ext cx="12191998" cy="6785959"/>
        </p:xfrm>
        <a:graphic>
          <a:graphicData uri="http://schemas.openxmlformats.org/drawingml/2006/table">
            <a:tbl>
              <a:tblPr/>
              <a:tblGrid>
                <a:gridCol w="1741714">
                  <a:extLst>
                    <a:ext uri="{9D8B030D-6E8A-4147-A177-3AD203B41FA5}">
                      <a16:colId xmlns:a16="http://schemas.microsoft.com/office/drawing/2014/main" val="1229180726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1727956838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3138659255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2696007899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4127272056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860946963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3355504388"/>
                    </a:ext>
                  </a:extLst>
                </a:gridCol>
              </a:tblGrid>
              <a:tr h="21546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542996"/>
                  </a:ext>
                </a:extLst>
              </a:tr>
              <a:tr h="313358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6335739"/>
                  </a:ext>
                </a:extLst>
              </a:tr>
              <a:tr h="171556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>
                          <a:effectLst/>
                        </a:rPr>
                        <a:t>票價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</a:t>
                      </a:r>
                      <a:r>
                        <a:rPr lang="zh-TW" altLang="en-US" sz="1200">
                          <a:effectLst/>
                        </a:rPr>
                        <a:t>元，含稅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  <a:r>
                        <a:rPr lang="zh-TW" altLang="en-US" sz="1200">
                          <a:effectLst/>
                        </a:rPr>
                        <a:t>人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zh-TW" altLang="en-US" sz="120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 (7</a:t>
                      </a:r>
                      <a:r>
                        <a:rPr lang="zh-TW" altLang="en-US" sz="1200">
                          <a:effectLst/>
                        </a:rPr>
                        <a:t>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4789284"/>
                  </a:ext>
                </a:extLst>
              </a:tr>
              <a:tr h="17155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457469"/>
                  </a:ext>
                </a:extLst>
              </a:tr>
            </a:tbl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2623" y="221434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1" y="0"/>
            <a:ext cx="12191998" cy="215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480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星空小飛碟	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 rot="10800000" flipV="1">
            <a:off x="574766" y="1825624"/>
            <a:ext cx="4807131" cy="376087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divot"/>
            <a:extrusionClr>
              <a:srgbClr val="000000"/>
            </a:extrusionClr>
          </a:sp3d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以飛行機具造型為主題，各座艙可自行操作起伏，猶如飛行機追逐於星空中，外表彩繪有濃濃義大利風味。</a:t>
            </a:r>
          </a:p>
        </p:txBody>
      </p:sp>
    </p:spTree>
    <p:extLst>
      <p:ext uri="{BB962C8B-B14F-4D97-AF65-F5344CB8AC3E}">
        <p14:creationId xmlns:p14="http://schemas.microsoft.com/office/powerpoint/2010/main" val="179105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轉轉</a:t>
            </a:r>
            <a:r>
              <a:rPr lang="zh-TW" altLang="en-US" dirty="0" smtClean="0"/>
              <a:t>咖啡杯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 rot="19409797">
            <a:off x="1794503" y="2743164"/>
            <a:ext cx="2486500" cy="1864875"/>
          </a:xfrm>
          <a:prstGeom prst="rect">
            <a:avLst/>
          </a:prstGeom>
        </p:spPr>
      </p:pic>
      <p:sp>
        <p:nvSpPr>
          <p:cNvPr id="7" name="內容版面配置區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3785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 rot="1309367">
            <a:off x="711528" y="2215570"/>
            <a:ext cx="4795153" cy="3596365"/>
          </a:xfrm>
          <a:prstGeom prst="rect">
            <a:avLst/>
          </a:prstGeo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66456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63634" y="1645920"/>
            <a:ext cx="8769532" cy="4977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24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03271"/>
          </a:xfrm>
        </p:spPr>
        <p:txBody>
          <a:bodyPr/>
          <a:lstStyle/>
          <a:p>
            <a:r>
              <a:rPr lang="zh-TW" altLang="en-US" smtClean="0"/>
              <a:t>資料來</a:t>
            </a:r>
            <a:r>
              <a:rPr lang="zh-TW" altLang="en-US"/>
              <a:t>源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122023"/>
            <a:ext cx="10572206" cy="2135777"/>
          </a:xfrm>
        </p:spPr>
        <p:txBody>
          <a:bodyPr/>
          <a:lstStyle/>
          <a:p>
            <a:r>
              <a:rPr lang="en-US" altLang="zh-TW" dirty="0"/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5603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204</Words>
  <Application>Microsoft Office PowerPoint</Application>
  <PresentationFormat>寬螢幕</PresentationFormat>
  <Paragraphs>35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新細明體</vt:lpstr>
      <vt:lpstr>Arial</vt:lpstr>
      <vt:lpstr>Calibri</vt:lpstr>
      <vt:lpstr>Calibri Light</vt:lpstr>
      <vt:lpstr>Office 佈景主題</vt:lpstr>
      <vt:lpstr>兒童新樂園</vt:lpstr>
      <vt:lpstr>行程規劃</vt:lpstr>
      <vt:lpstr>票價</vt:lpstr>
      <vt:lpstr>星空小飛碟 </vt:lpstr>
      <vt:lpstr>轉轉咖啡杯</vt:lpstr>
      <vt:lpstr>魔法星際飛車</vt:lpstr>
      <vt:lpstr>兒童新樂園微電影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9</cp:revision>
  <dcterms:created xsi:type="dcterms:W3CDTF">2022-01-03T02:45:35Z</dcterms:created>
  <dcterms:modified xsi:type="dcterms:W3CDTF">2022-01-18T01:06:11Z</dcterms:modified>
</cp:coreProperties>
</file>