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AF8F5B-11EF-4FE0-8B3D-86A33BFFD32E}" type="doc">
      <dgm:prSet loTypeId="urn:microsoft.com/office/officeart/2005/8/layout/hProcess11" loCatId="process" qsTypeId="urn:microsoft.com/office/officeart/2005/8/quickstyle/3d1" qsCatId="3D" csTypeId="urn:microsoft.com/office/officeart/2005/8/colors/colorful1" csCatId="colorful" phldr="1"/>
      <dgm:spPr/>
    </dgm:pt>
    <dgm:pt modelId="{91028609-8647-4986-B31C-7AA71233DB88}">
      <dgm:prSet phldrT="[文字]"/>
      <dgm:spPr/>
      <dgm:t>
        <a:bodyPr/>
        <a:lstStyle/>
        <a:p>
          <a:r>
            <a:rPr lang="en-US" altLang="zh-TW" dirty="0" smtClean="0">
              <a:solidFill>
                <a:srgbClr val="FF00FF"/>
              </a:solidFill>
            </a:rPr>
            <a:t>8:40</a:t>
          </a:r>
          <a:r>
            <a:rPr lang="zh-TW" altLang="en-US" dirty="0" smtClean="0">
              <a:solidFill>
                <a:srgbClr val="FF00FF"/>
              </a:solidFill>
            </a:rPr>
            <a:t>起床</a:t>
          </a:r>
          <a:endParaRPr lang="zh-TW" altLang="en-US" dirty="0">
            <a:solidFill>
              <a:srgbClr val="FF00FF"/>
            </a:solidFill>
          </a:endParaRPr>
        </a:p>
      </dgm:t>
    </dgm:pt>
    <dgm:pt modelId="{853FF63E-02FA-41C2-B93B-87BC5740A866}" type="parTrans" cxnId="{C7AAFB6E-BF03-4AEB-B388-8D2BFCCC5093}">
      <dgm:prSet/>
      <dgm:spPr/>
      <dgm:t>
        <a:bodyPr/>
        <a:lstStyle/>
        <a:p>
          <a:endParaRPr lang="zh-TW" altLang="en-US"/>
        </a:p>
      </dgm:t>
    </dgm:pt>
    <dgm:pt modelId="{CCAF000C-CF3B-492F-97DF-047E47CFDD00}" type="sibTrans" cxnId="{C7AAFB6E-BF03-4AEB-B388-8D2BFCCC5093}">
      <dgm:prSet/>
      <dgm:spPr/>
      <dgm:t>
        <a:bodyPr/>
        <a:lstStyle/>
        <a:p>
          <a:endParaRPr lang="zh-TW" altLang="en-US"/>
        </a:p>
      </dgm:t>
    </dgm:pt>
    <dgm:pt modelId="{151680CD-750D-4DAC-8191-014A45661272}">
      <dgm:prSet phldrT="[文字]"/>
      <dgm:spPr/>
      <dgm:t>
        <a:bodyPr/>
        <a:lstStyle/>
        <a:p>
          <a:r>
            <a:rPr lang="en-US" altLang="zh-TW" dirty="0" smtClean="0">
              <a:solidFill>
                <a:srgbClr val="FF00FF"/>
              </a:solidFill>
            </a:rPr>
            <a:t>9:05</a:t>
          </a:r>
          <a:r>
            <a:rPr lang="zh-TW" altLang="en-US" dirty="0" smtClean="0">
              <a:solidFill>
                <a:srgbClr val="FF00FF"/>
              </a:solidFill>
            </a:rPr>
            <a:t>開始遊玩</a:t>
          </a:r>
          <a:endParaRPr lang="zh-TW" altLang="en-US" dirty="0">
            <a:solidFill>
              <a:srgbClr val="FF00FF"/>
            </a:solidFill>
          </a:endParaRPr>
        </a:p>
      </dgm:t>
    </dgm:pt>
    <dgm:pt modelId="{8F8A0E34-6C23-455C-A124-73CDFBE9D002}" type="parTrans" cxnId="{9AFCEFE4-127F-4C45-8AD8-19257A36E923}">
      <dgm:prSet/>
      <dgm:spPr/>
      <dgm:t>
        <a:bodyPr/>
        <a:lstStyle/>
        <a:p>
          <a:endParaRPr lang="zh-TW" altLang="en-US"/>
        </a:p>
      </dgm:t>
    </dgm:pt>
    <dgm:pt modelId="{FC20A95B-7CB3-4AE0-8837-8FF61C023113}" type="sibTrans" cxnId="{9AFCEFE4-127F-4C45-8AD8-19257A36E923}">
      <dgm:prSet/>
      <dgm:spPr/>
      <dgm:t>
        <a:bodyPr/>
        <a:lstStyle/>
        <a:p>
          <a:endParaRPr lang="zh-TW" altLang="en-US"/>
        </a:p>
      </dgm:t>
    </dgm:pt>
    <dgm:pt modelId="{A02AC249-33BD-474F-BA83-F0A0ECD1951F}">
      <dgm:prSet phldrT="[文字]"/>
      <dgm:spPr/>
      <dgm:t>
        <a:bodyPr/>
        <a:lstStyle/>
        <a:p>
          <a:r>
            <a:rPr lang="zh-TW" altLang="en-US" b="0" i="0" dirty="0" smtClean="0">
              <a:solidFill>
                <a:srgbClr val="FF00FF"/>
              </a:solidFill>
            </a:rPr>
            <a:t>幸福碰碰車</a:t>
          </a:r>
          <a:endParaRPr lang="zh-TW" altLang="en-US" dirty="0">
            <a:solidFill>
              <a:srgbClr val="FF00FF"/>
            </a:solidFill>
          </a:endParaRPr>
        </a:p>
      </dgm:t>
    </dgm:pt>
    <dgm:pt modelId="{F080962E-1BBF-4933-A5CC-77033F398F65}" type="parTrans" cxnId="{6D455B68-6B9C-40FA-ACB1-A80DA82C2F0A}">
      <dgm:prSet/>
      <dgm:spPr/>
      <dgm:t>
        <a:bodyPr/>
        <a:lstStyle/>
        <a:p>
          <a:endParaRPr lang="zh-TW" altLang="en-US"/>
        </a:p>
      </dgm:t>
    </dgm:pt>
    <dgm:pt modelId="{5DFE7B5E-BD89-4BE7-A915-4B203C1A111D}" type="sibTrans" cxnId="{6D455B68-6B9C-40FA-ACB1-A80DA82C2F0A}">
      <dgm:prSet/>
      <dgm:spPr/>
      <dgm:t>
        <a:bodyPr/>
        <a:lstStyle/>
        <a:p>
          <a:endParaRPr lang="zh-TW" altLang="en-US"/>
        </a:p>
      </dgm:t>
    </dgm:pt>
    <dgm:pt modelId="{EE85E6E6-E1B6-4CAB-9DB9-6A7D24DEFCF6}">
      <dgm:prSet phldrT="[文字]"/>
      <dgm:spPr/>
      <dgm:t>
        <a:bodyPr/>
        <a:lstStyle/>
        <a:p>
          <a:r>
            <a:rPr lang="zh-TW" altLang="en-US" b="0" i="0" dirty="0" smtClean="0">
              <a:solidFill>
                <a:srgbClr val="FF00FF"/>
              </a:solidFill>
            </a:rPr>
            <a:t>叢林吼吼樹屋</a:t>
          </a:r>
          <a:endParaRPr lang="zh-TW" altLang="en-US" dirty="0">
            <a:solidFill>
              <a:srgbClr val="FF00FF"/>
            </a:solidFill>
          </a:endParaRPr>
        </a:p>
      </dgm:t>
    </dgm:pt>
    <dgm:pt modelId="{C329BDC5-5A82-4D22-AD6B-D2E87ED7DD5B}" type="parTrans" cxnId="{622BDB24-BC83-40F3-98D1-00595B63226C}">
      <dgm:prSet/>
      <dgm:spPr/>
      <dgm:t>
        <a:bodyPr/>
        <a:lstStyle/>
        <a:p>
          <a:endParaRPr lang="zh-TW" altLang="en-US"/>
        </a:p>
      </dgm:t>
    </dgm:pt>
    <dgm:pt modelId="{E3FAD046-FC28-4CF9-B8ED-4BA180235AEC}" type="sibTrans" cxnId="{622BDB24-BC83-40F3-98D1-00595B63226C}">
      <dgm:prSet/>
      <dgm:spPr/>
      <dgm:t>
        <a:bodyPr/>
        <a:lstStyle/>
        <a:p>
          <a:endParaRPr lang="zh-TW" altLang="en-US"/>
        </a:p>
      </dgm:t>
    </dgm:pt>
    <dgm:pt modelId="{657AD2E3-9A21-440F-ADB8-B650516B0930}">
      <dgm:prSet phldrT="[文字]"/>
      <dgm:spPr/>
      <dgm:t>
        <a:bodyPr/>
        <a:lstStyle/>
        <a:p>
          <a:r>
            <a:rPr lang="zh-TW" altLang="en-US" b="0" i="0" dirty="0" smtClean="0">
              <a:solidFill>
                <a:srgbClr val="FF00FF"/>
              </a:solidFill>
            </a:rPr>
            <a:t>魔法星際飛車</a:t>
          </a:r>
          <a:endParaRPr lang="zh-TW" altLang="en-US" dirty="0">
            <a:solidFill>
              <a:srgbClr val="FF00FF"/>
            </a:solidFill>
          </a:endParaRPr>
        </a:p>
      </dgm:t>
    </dgm:pt>
    <dgm:pt modelId="{4F68ED38-50B5-4CC9-8D76-2223A4F4E45D}" type="parTrans" cxnId="{6A30723D-C25F-40DF-996F-7832530CFC15}">
      <dgm:prSet/>
      <dgm:spPr/>
      <dgm:t>
        <a:bodyPr/>
        <a:lstStyle/>
        <a:p>
          <a:endParaRPr lang="zh-TW" altLang="en-US"/>
        </a:p>
      </dgm:t>
    </dgm:pt>
    <dgm:pt modelId="{A8FDB512-1498-40D4-A1A5-77A730BB4ED5}" type="sibTrans" cxnId="{6A30723D-C25F-40DF-996F-7832530CFC15}">
      <dgm:prSet/>
      <dgm:spPr/>
      <dgm:t>
        <a:bodyPr/>
        <a:lstStyle/>
        <a:p>
          <a:endParaRPr lang="zh-TW" altLang="en-US"/>
        </a:p>
      </dgm:t>
    </dgm:pt>
    <dgm:pt modelId="{506EEDA5-7C80-4657-AA2B-ACF809BF90E0}">
      <dgm:prSet phldrT="[文字]"/>
      <dgm:spPr/>
      <dgm:t>
        <a:bodyPr/>
        <a:lstStyle/>
        <a:p>
          <a:r>
            <a:rPr lang="en-US" altLang="zh-TW" b="0" i="0" dirty="0" smtClean="0">
              <a:solidFill>
                <a:srgbClr val="FF00FF"/>
              </a:solidFill>
            </a:rPr>
            <a:t>11:25</a:t>
          </a:r>
          <a:r>
            <a:rPr lang="zh-TW" altLang="en-US" b="0" i="0" dirty="0" smtClean="0">
              <a:solidFill>
                <a:srgbClr val="FF00FF"/>
              </a:solidFill>
            </a:rPr>
            <a:t>吃午餐</a:t>
          </a:r>
          <a:endParaRPr lang="zh-TW" altLang="en-US" b="0" i="0" dirty="0">
            <a:solidFill>
              <a:srgbClr val="FF00FF"/>
            </a:solidFill>
          </a:endParaRPr>
        </a:p>
      </dgm:t>
    </dgm:pt>
    <dgm:pt modelId="{2D8AF2AE-2A62-4C37-8430-6C9DB76EA5FF}" type="parTrans" cxnId="{51413929-B8DA-43C2-A26D-67ED316787E0}">
      <dgm:prSet/>
      <dgm:spPr/>
      <dgm:t>
        <a:bodyPr/>
        <a:lstStyle/>
        <a:p>
          <a:endParaRPr lang="zh-TW" altLang="en-US"/>
        </a:p>
      </dgm:t>
    </dgm:pt>
    <dgm:pt modelId="{29A8107D-825F-49C5-8D5E-362ED251E57D}" type="sibTrans" cxnId="{51413929-B8DA-43C2-A26D-67ED316787E0}">
      <dgm:prSet/>
      <dgm:spPr/>
      <dgm:t>
        <a:bodyPr/>
        <a:lstStyle/>
        <a:p>
          <a:endParaRPr lang="zh-TW" altLang="en-US"/>
        </a:p>
      </dgm:t>
    </dgm:pt>
    <dgm:pt modelId="{AE299A62-91DB-4008-A2FF-C2A6AD0A174D}">
      <dgm:prSet phldrT="[文字]"/>
      <dgm:spPr/>
      <dgm:t>
        <a:bodyPr/>
        <a:lstStyle/>
        <a:p>
          <a:r>
            <a:rPr lang="zh-TW" altLang="en-US" b="0" i="0" dirty="0" smtClean="0">
              <a:solidFill>
                <a:srgbClr val="FF00FF"/>
              </a:solidFill>
            </a:rPr>
            <a:t>尋寶船</a:t>
          </a:r>
          <a:endParaRPr lang="zh-TW" altLang="en-US" dirty="0">
            <a:solidFill>
              <a:srgbClr val="FF00FF"/>
            </a:solidFill>
          </a:endParaRPr>
        </a:p>
      </dgm:t>
    </dgm:pt>
    <dgm:pt modelId="{69FC3836-AE0B-4C77-8702-6B0E28A12DB4}" type="parTrans" cxnId="{18EABF94-6E56-42C4-BC22-7A1592144A05}">
      <dgm:prSet/>
      <dgm:spPr/>
      <dgm:t>
        <a:bodyPr/>
        <a:lstStyle/>
        <a:p>
          <a:endParaRPr lang="zh-TW" altLang="en-US"/>
        </a:p>
      </dgm:t>
    </dgm:pt>
    <dgm:pt modelId="{4527D48D-0EEC-4A87-97FE-03DA4BC93F49}" type="sibTrans" cxnId="{18EABF94-6E56-42C4-BC22-7A1592144A05}">
      <dgm:prSet/>
      <dgm:spPr/>
      <dgm:t>
        <a:bodyPr/>
        <a:lstStyle/>
        <a:p>
          <a:endParaRPr lang="zh-TW" altLang="en-US"/>
        </a:p>
      </dgm:t>
    </dgm:pt>
    <dgm:pt modelId="{50F5DED3-79C0-45B2-A49B-8B290CD275E3}">
      <dgm:prSet phldrT="[文字]"/>
      <dgm:spPr/>
      <dgm:t>
        <a:bodyPr/>
        <a:lstStyle/>
        <a:p>
          <a:r>
            <a:rPr lang="zh-TW" altLang="en-US" b="0" i="0" dirty="0" smtClean="0">
              <a:solidFill>
                <a:srgbClr val="FF00FF"/>
              </a:solidFill>
            </a:rPr>
            <a:t>巡弋飛椅</a:t>
          </a:r>
          <a:endParaRPr lang="zh-TW" altLang="en-US" dirty="0">
            <a:solidFill>
              <a:srgbClr val="FF00FF"/>
            </a:solidFill>
          </a:endParaRPr>
        </a:p>
      </dgm:t>
    </dgm:pt>
    <dgm:pt modelId="{384435DA-FFDF-4C1E-A787-AC5E029AC6E0}" type="parTrans" cxnId="{956DE4C8-B8F5-470C-9455-CB97B084D42A}">
      <dgm:prSet/>
      <dgm:spPr/>
      <dgm:t>
        <a:bodyPr/>
        <a:lstStyle/>
        <a:p>
          <a:endParaRPr lang="zh-TW" altLang="en-US"/>
        </a:p>
      </dgm:t>
    </dgm:pt>
    <dgm:pt modelId="{FA33BC73-C956-47A3-B626-49547DB9A1C4}" type="sibTrans" cxnId="{956DE4C8-B8F5-470C-9455-CB97B084D42A}">
      <dgm:prSet/>
      <dgm:spPr/>
      <dgm:t>
        <a:bodyPr/>
        <a:lstStyle/>
        <a:p>
          <a:endParaRPr lang="zh-TW" altLang="en-US"/>
        </a:p>
      </dgm:t>
    </dgm:pt>
    <dgm:pt modelId="{7B450F90-E687-47BC-BA55-3D10DAE1E1D7}">
      <dgm:prSet phldrT="[文字]"/>
      <dgm:spPr/>
      <dgm:t>
        <a:bodyPr/>
        <a:lstStyle/>
        <a:p>
          <a:r>
            <a:rPr lang="zh-TW" altLang="en-US" b="0" i="0" dirty="0" smtClean="0">
              <a:solidFill>
                <a:srgbClr val="FF00FF"/>
              </a:solidFill>
            </a:rPr>
            <a:t>轉轉咖啡杯</a:t>
          </a:r>
          <a:endParaRPr lang="zh-TW" altLang="en-US" dirty="0">
            <a:solidFill>
              <a:srgbClr val="FF00FF"/>
            </a:solidFill>
          </a:endParaRPr>
        </a:p>
      </dgm:t>
    </dgm:pt>
    <dgm:pt modelId="{CFFEFF94-BC70-46CD-91FA-B06E80096AF2}" type="parTrans" cxnId="{AB737DE8-881D-4A6C-87FB-6A00E27DB04C}">
      <dgm:prSet/>
      <dgm:spPr/>
      <dgm:t>
        <a:bodyPr/>
        <a:lstStyle/>
        <a:p>
          <a:endParaRPr lang="zh-TW" altLang="en-US"/>
        </a:p>
      </dgm:t>
    </dgm:pt>
    <dgm:pt modelId="{E1C7B35E-0496-4DD4-B330-BCFFDACE11F8}" type="sibTrans" cxnId="{AB737DE8-881D-4A6C-87FB-6A00E27DB04C}">
      <dgm:prSet/>
      <dgm:spPr/>
      <dgm:t>
        <a:bodyPr/>
        <a:lstStyle/>
        <a:p>
          <a:endParaRPr lang="zh-TW" altLang="en-US"/>
        </a:p>
      </dgm:t>
    </dgm:pt>
    <dgm:pt modelId="{C93B9117-8242-4680-B9C9-B2F024C72B82}">
      <dgm:prSet phldrT="[文字]"/>
      <dgm:spPr/>
      <dgm:t>
        <a:bodyPr/>
        <a:lstStyle/>
        <a:p>
          <a:r>
            <a:rPr lang="zh-TW" altLang="en-US" b="0" i="0" dirty="0" smtClean="0">
              <a:solidFill>
                <a:srgbClr val="FF00FF"/>
              </a:solidFill>
            </a:rPr>
            <a:t>星空小飛碟</a:t>
          </a:r>
          <a:endParaRPr lang="zh-TW" altLang="en-US" dirty="0">
            <a:solidFill>
              <a:srgbClr val="FF00FF"/>
            </a:solidFill>
          </a:endParaRPr>
        </a:p>
      </dgm:t>
    </dgm:pt>
    <dgm:pt modelId="{04C4E6F8-12BA-4B02-9111-8B39A4F3E24C}" type="parTrans" cxnId="{4971921E-8AFD-4A91-B5D3-DF9160541288}">
      <dgm:prSet/>
      <dgm:spPr/>
      <dgm:t>
        <a:bodyPr/>
        <a:lstStyle/>
        <a:p>
          <a:endParaRPr lang="zh-TW" altLang="en-US"/>
        </a:p>
      </dgm:t>
    </dgm:pt>
    <dgm:pt modelId="{D566C00C-5320-460F-BEC3-FE9A54D41BA1}" type="sibTrans" cxnId="{4971921E-8AFD-4A91-B5D3-DF9160541288}">
      <dgm:prSet/>
      <dgm:spPr/>
      <dgm:t>
        <a:bodyPr/>
        <a:lstStyle/>
        <a:p>
          <a:endParaRPr lang="zh-TW" altLang="en-US"/>
        </a:p>
      </dgm:t>
    </dgm:pt>
    <dgm:pt modelId="{5DA6EF7C-BF42-447E-986C-B7DBC8743F2E}">
      <dgm:prSet phldrT="[文字]"/>
      <dgm:spPr>
        <a:gradFill rotWithShape="0">
          <a:gsLst>
            <a:gs pos="84410">
              <a:srgbClr val="979159"/>
            </a:gs>
            <a:gs pos="98000">
              <a:srgbClr val="92D050"/>
            </a:gs>
            <a:gs pos="21000">
              <a:srgbClr val="FA8EFE"/>
            </a:gs>
            <a:gs pos="71561">
              <a:srgbClr val="9C5662">
                <a:alpha val="0"/>
              </a:srgbClr>
            </a:gs>
            <a:gs pos="0">
              <a:schemeClr val="accent1">
                <a:lumMod val="5000"/>
                <a:lumOff val="95000"/>
                <a:alpha val="25000"/>
              </a:schemeClr>
            </a:gs>
            <a:gs pos="40000">
              <a:srgbClr val="FF00FF"/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>
              <a:solidFill>
                <a:srgbClr val="FF00FF"/>
              </a:solidFill>
            </a:rPr>
            <a:t>13:15</a:t>
          </a:r>
          <a:r>
            <a:rPr lang="zh-TW" altLang="en-US" dirty="0" smtClean="0">
              <a:solidFill>
                <a:srgbClr val="FF00FF"/>
              </a:solidFill>
            </a:rPr>
            <a:t>買東西</a:t>
          </a:r>
          <a:endParaRPr lang="zh-TW" altLang="en-US" dirty="0">
            <a:solidFill>
              <a:srgbClr val="FF00FF"/>
            </a:solidFill>
          </a:endParaRPr>
        </a:p>
      </dgm:t>
    </dgm:pt>
    <dgm:pt modelId="{16E998B3-7A6F-46C6-9034-A42F41C7AE76}" type="parTrans" cxnId="{3E1484D8-9A8F-4DDD-B24F-FFC7FE75DC68}">
      <dgm:prSet/>
      <dgm:spPr/>
      <dgm:t>
        <a:bodyPr/>
        <a:lstStyle/>
        <a:p>
          <a:endParaRPr lang="zh-TW" altLang="en-US"/>
        </a:p>
      </dgm:t>
    </dgm:pt>
    <dgm:pt modelId="{9194D017-77F0-4D85-B52E-AB2B8E78E8B8}" type="sibTrans" cxnId="{3E1484D8-9A8F-4DDD-B24F-FFC7FE75DC68}">
      <dgm:prSet/>
      <dgm:spPr/>
      <dgm:t>
        <a:bodyPr/>
        <a:lstStyle/>
        <a:p>
          <a:endParaRPr lang="zh-TW" altLang="en-US"/>
        </a:p>
      </dgm:t>
    </dgm:pt>
    <dgm:pt modelId="{8B0FFAB8-08A8-43B9-B5D2-D7CE0890B150}">
      <dgm:prSet phldrT="[文字]"/>
      <dgm:spPr>
        <a:gradFill rotWithShape="0">
          <a:gsLst>
            <a:gs pos="84410">
              <a:srgbClr val="979159"/>
            </a:gs>
            <a:gs pos="98000">
              <a:srgbClr val="92D050"/>
            </a:gs>
            <a:gs pos="21000">
              <a:srgbClr val="FA8EFE"/>
            </a:gs>
            <a:gs pos="71561">
              <a:srgbClr val="9C5662">
                <a:alpha val="0"/>
              </a:srgbClr>
            </a:gs>
            <a:gs pos="0">
              <a:schemeClr val="accent1">
                <a:lumMod val="5000"/>
                <a:lumOff val="95000"/>
                <a:alpha val="25000"/>
              </a:schemeClr>
            </a:gs>
            <a:gs pos="40000">
              <a:srgbClr val="FF00FF"/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>
              <a:solidFill>
                <a:srgbClr val="FF00FF"/>
              </a:solidFill>
            </a:rPr>
            <a:t>14:20</a:t>
          </a:r>
          <a:r>
            <a:rPr lang="zh-TW" altLang="en-US" dirty="0" smtClean="0">
              <a:solidFill>
                <a:srgbClr val="FF00FF"/>
              </a:solidFill>
            </a:rPr>
            <a:t>回家</a:t>
          </a:r>
          <a:endParaRPr lang="zh-TW" altLang="en-US" dirty="0">
            <a:solidFill>
              <a:srgbClr val="FF00FF"/>
            </a:solidFill>
          </a:endParaRPr>
        </a:p>
      </dgm:t>
    </dgm:pt>
    <dgm:pt modelId="{B79EB64D-908E-44C1-AB91-3F6C8D06D03E}" type="parTrans" cxnId="{CA2E00A6-7858-42EB-8895-1A8DED54E32E}">
      <dgm:prSet/>
      <dgm:spPr/>
      <dgm:t>
        <a:bodyPr/>
        <a:lstStyle/>
        <a:p>
          <a:endParaRPr lang="zh-TW" altLang="en-US"/>
        </a:p>
      </dgm:t>
    </dgm:pt>
    <dgm:pt modelId="{49A09970-0686-4813-8D2C-63BFF10C1894}" type="sibTrans" cxnId="{CA2E00A6-7858-42EB-8895-1A8DED54E32E}">
      <dgm:prSet/>
      <dgm:spPr/>
      <dgm:t>
        <a:bodyPr/>
        <a:lstStyle/>
        <a:p>
          <a:endParaRPr lang="zh-TW" altLang="en-US"/>
        </a:p>
      </dgm:t>
    </dgm:pt>
    <dgm:pt modelId="{BC64C7FA-98F9-4A11-9654-622C8CE81466}" type="pres">
      <dgm:prSet presAssocID="{A6AF8F5B-11EF-4FE0-8B3D-86A33BFFD32E}" presName="Name0" presStyleCnt="0">
        <dgm:presLayoutVars>
          <dgm:dir/>
          <dgm:resizeHandles val="exact"/>
        </dgm:presLayoutVars>
      </dgm:prSet>
      <dgm:spPr/>
    </dgm:pt>
    <dgm:pt modelId="{80EA1DFF-BB8E-4C60-9607-1D99B550A1EC}" type="pres">
      <dgm:prSet presAssocID="{A6AF8F5B-11EF-4FE0-8B3D-86A33BFFD32E}" presName="arrow" presStyleLbl="bgShp" presStyleIdx="0" presStyleCnt="1"/>
      <dgm:spPr/>
    </dgm:pt>
    <dgm:pt modelId="{47777FF6-8714-432B-A4C3-2320D23AF041}" type="pres">
      <dgm:prSet presAssocID="{A6AF8F5B-11EF-4FE0-8B3D-86A33BFFD32E}" presName="points" presStyleCnt="0"/>
      <dgm:spPr/>
    </dgm:pt>
    <dgm:pt modelId="{52B7F5EC-35C9-4239-993E-A6C7BC4D40AB}" type="pres">
      <dgm:prSet presAssocID="{91028609-8647-4986-B31C-7AA71233DB88}" presName="compositeA" presStyleCnt="0"/>
      <dgm:spPr/>
    </dgm:pt>
    <dgm:pt modelId="{4C8213A3-EE66-443C-B642-15F88130E3D2}" type="pres">
      <dgm:prSet presAssocID="{91028609-8647-4986-B31C-7AA71233DB88}" presName="textA" presStyleLbl="revTx" presStyleIdx="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FDCAF9-BB91-4989-AA7D-A280255FC6F5}" type="pres">
      <dgm:prSet presAssocID="{91028609-8647-4986-B31C-7AA71233DB88}" presName="circleA" presStyleLbl="node1" presStyleIdx="0" presStyleCnt="12"/>
      <dgm:spPr/>
    </dgm:pt>
    <dgm:pt modelId="{A3A5B49F-BF93-4593-A2DE-83B006CD9BE4}" type="pres">
      <dgm:prSet presAssocID="{91028609-8647-4986-B31C-7AA71233DB88}" presName="spaceA" presStyleCnt="0"/>
      <dgm:spPr/>
    </dgm:pt>
    <dgm:pt modelId="{AE9D50DB-EE9E-4360-87B8-F91E3F2DE662}" type="pres">
      <dgm:prSet presAssocID="{CCAF000C-CF3B-492F-97DF-047E47CFDD00}" presName="space" presStyleCnt="0"/>
      <dgm:spPr/>
    </dgm:pt>
    <dgm:pt modelId="{4BECB2DA-ED03-4154-8701-1A1E5C313407}" type="pres">
      <dgm:prSet presAssocID="{151680CD-750D-4DAC-8191-014A45661272}" presName="compositeB" presStyleCnt="0"/>
      <dgm:spPr/>
    </dgm:pt>
    <dgm:pt modelId="{16D4BBCF-F636-48E0-9689-60B83FEE3F6D}" type="pres">
      <dgm:prSet presAssocID="{151680CD-750D-4DAC-8191-014A45661272}" presName="textB" presStyleLbl="revTx" presStyleIdx="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8BCF41-3411-45B5-8EB6-E5689BB42A19}" type="pres">
      <dgm:prSet presAssocID="{151680CD-750D-4DAC-8191-014A45661272}" presName="circleB" presStyleLbl="node1" presStyleIdx="1" presStyleCnt="12"/>
      <dgm:spPr/>
    </dgm:pt>
    <dgm:pt modelId="{563786A9-BE3B-49DF-872A-F0C13E0BC73A}" type="pres">
      <dgm:prSet presAssocID="{151680CD-750D-4DAC-8191-014A45661272}" presName="spaceB" presStyleCnt="0"/>
      <dgm:spPr/>
    </dgm:pt>
    <dgm:pt modelId="{A619F270-8B12-4963-9BE7-DCA016EB89B1}" type="pres">
      <dgm:prSet presAssocID="{FC20A95B-7CB3-4AE0-8837-8FF61C023113}" presName="space" presStyleCnt="0"/>
      <dgm:spPr/>
    </dgm:pt>
    <dgm:pt modelId="{DDFA5D3E-5027-4AA7-AB59-4AED3CC1F927}" type="pres">
      <dgm:prSet presAssocID="{A02AC249-33BD-474F-BA83-F0A0ECD1951F}" presName="compositeA" presStyleCnt="0"/>
      <dgm:spPr/>
    </dgm:pt>
    <dgm:pt modelId="{010C3C94-F1B1-4603-8D8E-E9D2507AB0D3}" type="pres">
      <dgm:prSet presAssocID="{A02AC249-33BD-474F-BA83-F0A0ECD1951F}" presName="textA" presStyleLbl="revTx" presStyleIdx="2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9A545F-7BBE-4215-AEAF-A3D2C9133ED0}" type="pres">
      <dgm:prSet presAssocID="{A02AC249-33BD-474F-BA83-F0A0ECD1951F}" presName="circleA" presStyleLbl="node1" presStyleIdx="2" presStyleCnt="12"/>
      <dgm:spPr/>
    </dgm:pt>
    <dgm:pt modelId="{CBBEC04D-8EAE-4504-94D2-EAD02F3E3C96}" type="pres">
      <dgm:prSet presAssocID="{A02AC249-33BD-474F-BA83-F0A0ECD1951F}" presName="spaceA" presStyleCnt="0"/>
      <dgm:spPr/>
    </dgm:pt>
    <dgm:pt modelId="{D001053C-54F1-4DD7-A574-B686AC6B6FF6}" type="pres">
      <dgm:prSet presAssocID="{5DFE7B5E-BD89-4BE7-A915-4B203C1A111D}" presName="space" presStyleCnt="0"/>
      <dgm:spPr/>
    </dgm:pt>
    <dgm:pt modelId="{D3D4DEDE-4F5A-4199-9965-288912ACA864}" type="pres">
      <dgm:prSet presAssocID="{EE85E6E6-E1B6-4CAB-9DB9-6A7D24DEFCF6}" presName="compositeB" presStyleCnt="0"/>
      <dgm:spPr/>
    </dgm:pt>
    <dgm:pt modelId="{47C33873-2A46-4D84-AFE8-D9EED959A433}" type="pres">
      <dgm:prSet presAssocID="{EE85E6E6-E1B6-4CAB-9DB9-6A7D24DEFCF6}" presName="textB" presStyleLbl="revTx" presStyleIdx="3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6B5B77-315F-4287-88E0-7BC5133725C9}" type="pres">
      <dgm:prSet presAssocID="{EE85E6E6-E1B6-4CAB-9DB9-6A7D24DEFCF6}" presName="circleB" presStyleLbl="node1" presStyleIdx="3" presStyleCnt="12"/>
      <dgm:spPr/>
    </dgm:pt>
    <dgm:pt modelId="{BD628EB8-FD7D-4F27-96D6-B3DF1AA0DBC0}" type="pres">
      <dgm:prSet presAssocID="{EE85E6E6-E1B6-4CAB-9DB9-6A7D24DEFCF6}" presName="spaceB" presStyleCnt="0"/>
      <dgm:spPr/>
    </dgm:pt>
    <dgm:pt modelId="{6392B346-D7B1-47AC-B174-3B5C6017C956}" type="pres">
      <dgm:prSet presAssocID="{E3FAD046-FC28-4CF9-B8ED-4BA180235AEC}" presName="space" presStyleCnt="0"/>
      <dgm:spPr/>
    </dgm:pt>
    <dgm:pt modelId="{FBCFF310-8512-468E-8157-6C37D764BDE4}" type="pres">
      <dgm:prSet presAssocID="{657AD2E3-9A21-440F-ADB8-B650516B0930}" presName="compositeA" presStyleCnt="0"/>
      <dgm:spPr/>
    </dgm:pt>
    <dgm:pt modelId="{6AE02D57-D251-4157-9DB0-C9460B879520}" type="pres">
      <dgm:prSet presAssocID="{657AD2E3-9A21-440F-ADB8-B650516B0930}" presName="textA" presStyleLbl="revTx" presStyleIdx="4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428997-B810-44E8-8076-785B8C93931B}" type="pres">
      <dgm:prSet presAssocID="{657AD2E3-9A21-440F-ADB8-B650516B0930}" presName="circleA" presStyleLbl="node1" presStyleIdx="4" presStyleCnt="12"/>
      <dgm:spPr/>
    </dgm:pt>
    <dgm:pt modelId="{21C79F6A-05A8-4159-A900-D319FD6F650D}" type="pres">
      <dgm:prSet presAssocID="{657AD2E3-9A21-440F-ADB8-B650516B0930}" presName="spaceA" presStyleCnt="0"/>
      <dgm:spPr/>
    </dgm:pt>
    <dgm:pt modelId="{6AB718FB-6008-4AB8-8FEC-076880960F20}" type="pres">
      <dgm:prSet presAssocID="{A8FDB512-1498-40D4-A1A5-77A730BB4ED5}" presName="space" presStyleCnt="0"/>
      <dgm:spPr/>
    </dgm:pt>
    <dgm:pt modelId="{8CB17D01-E8C8-41C2-8578-0E87E7478CA5}" type="pres">
      <dgm:prSet presAssocID="{506EEDA5-7C80-4657-AA2B-ACF809BF90E0}" presName="compositeB" presStyleCnt="0"/>
      <dgm:spPr/>
    </dgm:pt>
    <dgm:pt modelId="{E4AC3439-9141-4B01-BDD4-A426C1FCC6B7}" type="pres">
      <dgm:prSet presAssocID="{506EEDA5-7C80-4657-AA2B-ACF809BF90E0}" presName="textB" presStyleLbl="revTx" presStyleIdx="5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F76A08-9ABE-4020-93DD-EAEF151FCF48}" type="pres">
      <dgm:prSet presAssocID="{506EEDA5-7C80-4657-AA2B-ACF809BF90E0}" presName="circleB" presStyleLbl="node1" presStyleIdx="5" presStyleCnt="12"/>
      <dgm:spPr/>
    </dgm:pt>
    <dgm:pt modelId="{BE94C1D8-00FD-4818-BCC2-02B53C0392E5}" type="pres">
      <dgm:prSet presAssocID="{506EEDA5-7C80-4657-AA2B-ACF809BF90E0}" presName="spaceB" presStyleCnt="0"/>
      <dgm:spPr/>
    </dgm:pt>
    <dgm:pt modelId="{6FBDF214-EE2B-4EF2-B8A5-127F8BE1F4D3}" type="pres">
      <dgm:prSet presAssocID="{29A8107D-825F-49C5-8D5E-362ED251E57D}" presName="space" presStyleCnt="0"/>
      <dgm:spPr/>
    </dgm:pt>
    <dgm:pt modelId="{F4A1AE34-CA60-4EFC-AD9E-DEEB4896F76B}" type="pres">
      <dgm:prSet presAssocID="{AE299A62-91DB-4008-A2FF-C2A6AD0A174D}" presName="compositeA" presStyleCnt="0"/>
      <dgm:spPr/>
    </dgm:pt>
    <dgm:pt modelId="{D61BD3AD-C09A-4900-8EC4-6A1B833368F0}" type="pres">
      <dgm:prSet presAssocID="{AE299A62-91DB-4008-A2FF-C2A6AD0A174D}" presName="textA" presStyleLbl="revTx" presStyleIdx="6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7B3423-F635-459D-9155-DC9C79ADAFB2}" type="pres">
      <dgm:prSet presAssocID="{AE299A62-91DB-4008-A2FF-C2A6AD0A174D}" presName="circleA" presStyleLbl="node1" presStyleIdx="6" presStyleCnt="12"/>
      <dgm:spPr/>
    </dgm:pt>
    <dgm:pt modelId="{1B6EE025-D9D1-4F3E-884E-C684CA4C5EA1}" type="pres">
      <dgm:prSet presAssocID="{AE299A62-91DB-4008-A2FF-C2A6AD0A174D}" presName="spaceA" presStyleCnt="0"/>
      <dgm:spPr/>
    </dgm:pt>
    <dgm:pt modelId="{4512A6C8-011E-4E61-8715-FFAAAA182EC0}" type="pres">
      <dgm:prSet presAssocID="{4527D48D-0EEC-4A87-97FE-03DA4BC93F49}" presName="space" presStyleCnt="0"/>
      <dgm:spPr/>
    </dgm:pt>
    <dgm:pt modelId="{7CCCFCEB-0028-4317-B721-7E1F9378F6C6}" type="pres">
      <dgm:prSet presAssocID="{7B450F90-E687-47BC-BA55-3D10DAE1E1D7}" presName="compositeB" presStyleCnt="0"/>
      <dgm:spPr/>
    </dgm:pt>
    <dgm:pt modelId="{F0868E99-4DF2-47ED-92A4-C1C6AE81E918}" type="pres">
      <dgm:prSet presAssocID="{7B450F90-E687-47BC-BA55-3D10DAE1E1D7}" presName="textB" presStyleLbl="revTx" presStyleIdx="7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926499-5AD1-4038-99BB-BB635C2545B9}" type="pres">
      <dgm:prSet presAssocID="{7B450F90-E687-47BC-BA55-3D10DAE1E1D7}" presName="circleB" presStyleLbl="node1" presStyleIdx="7" presStyleCnt="12"/>
      <dgm:spPr/>
    </dgm:pt>
    <dgm:pt modelId="{D07C234D-985C-4530-B1B3-00E6BB260120}" type="pres">
      <dgm:prSet presAssocID="{7B450F90-E687-47BC-BA55-3D10DAE1E1D7}" presName="spaceB" presStyleCnt="0"/>
      <dgm:spPr/>
    </dgm:pt>
    <dgm:pt modelId="{BC55D559-DD0A-4304-BBD8-A75DBF4402D5}" type="pres">
      <dgm:prSet presAssocID="{E1C7B35E-0496-4DD4-B330-BCFFDACE11F8}" presName="space" presStyleCnt="0"/>
      <dgm:spPr/>
    </dgm:pt>
    <dgm:pt modelId="{5D07D9DF-98ED-4CE5-BD96-1317558782C6}" type="pres">
      <dgm:prSet presAssocID="{C93B9117-8242-4680-B9C9-B2F024C72B82}" presName="compositeA" presStyleCnt="0"/>
      <dgm:spPr/>
    </dgm:pt>
    <dgm:pt modelId="{54BDAF1A-A938-460F-AE75-AD0527FFAB6E}" type="pres">
      <dgm:prSet presAssocID="{C93B9117-8242-4680-B9C9-B2F024C72B82}" presName="textA" presStyleLbl="revTx" presStyleIdx="8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066040-ED00-4D8A-89B6-809A90E7A0C2}" type="pres">
      <dgm:prSet presAssocID="{C93B9117-8242-4680-B9C9-B2F024C72B82}" presName="circleA" presStyleLbl="node1" presStyleIdx="8" presStyleCnt="12"/>
      <dgm:spPr/>
    </dgm:pt>
    <dgm:pt modelId="{7ECE0D4C-F0D0-4AF1-B79C-EA3603284152}" type="pres">
      <dgm:prSet presAssocID="{C93B9117-8242-4680-B9C9-B2F024C72B82}" presName="spaceA" presStyleCnt="0"/>
      <dgm:spPr/>
    </dgm:pt>
    <dgm:pt modelId="{AC67A8CA-4303-4D79-96D5-1A1ABE686852}" type="pres">
      <dgm:prSet presAssocID="{D566C00C-5320-460F-BEC3-FE9A54D41BA1}" presName="space" presStyleCnt="0"/>
      <dgm:spPr/>
    </dgm:pt>
    <dgm:pt modelId="{5737908C-4180-47B1-8B30-1A6641EC9A45}" type="pres">
      <dgm:prSet presAssocID="{50F5DED3-79C0-45B2-A49B-8B290CD275E3}" presName="compositeB" presStyleCnt="0"/>
      <dgm:spPr/>
    </dgm:pt>
    <dgm:pt modelId="{223E65A3-E644-4641-9450-D28561F6E15E}" type="pres">
      <dgm:prSet presAssocID="{50F5DED3-79C0-45B2-A49B-8B290CD275E3}" presName="textB" presStyleLbl="revTx" presStyleIdx="9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1A3B68-E8F0-4461-994A-574C3282D410}" type="pres">
      <dgm:prSet presAssocID="{50F5DED3-79C0-45B2-A49B-8B290CD275E3}" presName="circleB" presStyleLbl="node1" presStyleIdx="9" presStyleCnt="12"/>
      <dgm:spPr/>
    </dgm:pt>
    <dgm:pt modelId="{C7F79837-61E0-4E17-AD49-CBE04E9502BA}" type="pres">
      <dgm:prSet presAssocID="{50F5DED3-79C0-45B2-A49B-8B290CD275E3}" presName="spaceB" presStyleCnt="0"/>
      <dgm:spPr/>
    </dgm:pt>
    <dgm:pt modelId="{CC991817-0F39-4049-9CB7-550560B45759}" type="pres">
      <dgm:prSet presAssocID="{FA33BC73-C956-47A3-B626-49547DB9A1C4}" presName="space" presStyleCnt="0"/>
      <dgm:spPr/>
    </dgm:pt>
    <dgm:pt modelId="{057E6CD7-39D7-43B0-85C7-500928E29830}" type="pres">
      <dgm:prSet presAssocID="{5DA6EF7C-BF42-447E-986C-B7DBC8743F2E}" presName="compositeA" presStyleCnt="0"/>
      <dgm:spPr/>
    </dgm:pt>
    <dgm:pt modelId="{B57B7A36-BCA6-466A-8FBF-C2F1D59C5A40}" type="pres">
      <dgm:prSet presAssocID="{5DA6EF7C-BF42-447E-986C-B7DBC8743F2E}" presName="textA" presStyleLbl="revTx" presStyleIdx="1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37338D-A3D0-48C4-98AD-79BE6A46EDAA}" type="pres">
      <dgm:prSet presAssocID="{5DA6EF7C-BF42-447E-986C-B7DBC8743F2E}" presName="circleA" presStyleLbl="node1" presStyleIdx="10" presStyleCnt="12"/>
      <dgm:spPr/>
    </dgm:pt>
    <dgm:pt modelId="{1B3BEC37-9646-45EB-9C31-35287B752500}" type="pres">
      <dgm:prSet presAssocID="{5DA6EF7C-BF42-447E-986C-B7DBC8743F2E}" presName="spaceA" presStyleCnt="0"/>
      <dgm:spPr/>
    </dgm:pt>
    <dgm:pt modelId="{26EE4C1A-5333-4EFB-A9DF-CAED5B6D2D77}" type="pres">
      <dgm:prSet presAssocID="{9194D017-77F0-4D85-B52E-AB2B8E78E8B8}" presName="space" presStyleCnt="0"/>
      <dgm:spPr/>
    </dgm:pt>
    <dgm:pt modelId="{0D5851D4-6AAD-47E6-8DDD-6A6F4B10F80D}" type="pres">
      <dgm:prSet presAssocID="{8B0FFAB8-08A8-43B9-B5D2-D7CE0890B150}" presName="compositeB" presStyleCnt="0"/>
      <dgm:spPr/>
    </dgm:pt>
    <dgm:pt modelId="{62BFF760-F111-415F-8150-8B1FC05BBF11}" type="pres">
      <dgm:prSet presAssocID="{8B0FFAB8-08A8-43B9-B5D2-D7CE0890B150}" presName="textB" presStyleLbl="revTx" presStyleIdx="1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F18B4E-7696-4A3F-9891-39FA081B605B}" type="pres">
      <dgm:prSet presAssocID="{8B0FFAB8-08A8-43B9-B5D2-D7CE0890B150}" presName="circleB" presStyleLbl="node1" presStyleIdx="11" presStyleCnt="12"/>
      <dgm:spPr/>
    </dgm:pt>
    <dgm:pt modelId="{9C04347D-FF4C-46E8-B4E6-81BC0F8EA41F}" type="pres">
      <dgm:prSet presAssocID="{8B0FFAB8-08A8-43B9-B5D2-D7CE0890B150}" presName="spaceB" presStyleCnt="0"/>
      <dgm:spPr/>
    </dgm:pt>
  </dgm:ptLst>
  <dgm:cxnLst>
    <dgm:cxn modelId="{9AFCEFE4-127F-4C45-8AD8-19257A36E923}" srcId="{A6AF8F5B-11EF-4FE0-8B3D-86A33BFFD32E}" destId="{151680CD-750D-4DAC-8191-014A45661272}" srcOrd="1" destOrd="0" parTransId="{8F8A0E34-6C23-455C-A124-73CDFBE9D002}" sibTransId="{FC20A95B-7CB3-4AE0-8837-8FF61C023113}"/>
    <dgm:cxn modelId="{51413929-B8DA-43C2-A26D-67ED316787E0}" srcId="{A6AF8F5B-11EF-4FE0-8B3D-86A33BFFD32E}" destId="{506EEDA5-7C80-4657-AA2B-ACF809BF90E0}" srcOrd="5" destOrd="0" parTransId="{2D8AF2AE-2A62-4C37-8430-6C9DB76EA5FF}" sibTransId="{29A8107D-825F-49C5-8D5E-362ED251E57D}"/>
    <dgm:cxn modelId="{F1E6B3C4-02C0-497A-A79D-FE85E9361DA1}" type="presOf" srcId="{7B450F90-E687-47BC-BA55-3D10DAE1E1D7}" destId="{F0868E99-4DF2-47ED-92A4-C1C6AE81E918}" srcOrd="0" destOrd="0" presId="urn:microsoft.com/office/officeart/2005/8/layout/hProcess11"/>
    <dgm:cxn modelId="{6AE429DD-AE6D-43BA-B10A-2C5A39417423}" type="presOf" srcId="{A6AF8F5B-11EF-4FE0-8B3D-86A33BFFD32E}" destId="{BC64C7FA-98F9-4A11-9654-622C8CE81466}" srcOrd="0" destOrd="0" presId="urn:microsoft.com/office/officeart/2005/8/layout/hProcess11"/>
    <dgm:cxn modelId="{956DE4C8-B8F5-470C-9455-CB97B084D42A}" srcId="{A6AF8F5B-11EF-4FE0-8B3D-86A33BFFD32E}" destId="{50F5DED3-79C0-45B2-A49B-8B290CD275E3}" srcOrd="9" destOrd="0" parTransId="{384435DA-FFDF-4C1E-A787-AC5E029AC6E0}" sibTransId="{FA33BC73-C956-47A3-B626-49547DB9A1C4}"/>
    <dgm:cxn modelId="{6F8800DA-6448-43B3-B276-D72D7DA340E3}" type="presOf" srcId="{C93B9117-8242-4680-B9C9-B2F024C72B82}" destId="{54BDAF1A-A938-460F-AE75-AD0527FFAB6E}" srcOrd="0" destOrd="0" presId="urn:microsoft.com/office/officeart/2005/8/layout/hProcess11"/>
    <dgm:cxn modelId="{18EABF94-6E56-42C4-BC22-7A1592144A05}" srcId="{A6AF8F5B-11EF-4FE0-8B3D-86A33BFFD32E}" destId="{AE299A62-91DB-4008-A2FF-C2A6AD0A174D}" srcOrd="6" destOrd="0" parTransId="{69FC3836-AE0B-4C77-8702-6B0E28A12DB4}" sibTransId="{4527D48D-0EEC-4A87-97FE-03DA4BC93F49}"/>
    <dgm:cxn modelId="{C7AAFB6E-BF03-4AEB-B388-8D2BFCCC5093}" srcId="{A6AF8F5B-11EF-4FE0-8B3D-86A33BFFD32E}" destId="{91028609-8647-4986-B31C-7AA71233DB88}" srcOrd="0" destOrd="0" parTransId="{853FF63E-02FA-41C2-B93B-87BC5740A866}" sibTransId="{CCAF000C-CF3B-492F-97DF-047E47CFDD00}"/>
    <dgm:cxn modelId="{7E643B70-86A8-4C83-BA0A-556D9E88989A}" type="presOf" srcId="{151680CD-750D-4DAC-8191-014A45661272}" destId="{16D4BBCF-F636-48E0-9689-60B83FEE3F6D}" srcOrd="0" destOrd="0" presId="urn:microsoft.com/office/officeart/2005/8/layout/hProcess11"/>
    <dgm:cxn modelId="{CA2E00A6-7858-42EB-8895-1A8DED54E32E}" srcId="{A6AF8F5B-11EF-4FE0-8B3D-86A33BFFD32E}" destId="{8B0FFAB8-08A8-43B9-B5D2-D7CE0890B150}" srcOrd="11" destOrd="0" parTransId="{B79EB64D-908E-44C1-AB91-3F6C8D06D03E}" sibTransId="{49A09970-0686-4813-8D2C-63BFF10C1894}"/>
    <dgm:cxn modelId="{DD72878E-93B9-471A-A09A-A7A97FACB44B}" type="presOf" srcId="{EE85E6E6-E1B6-4CAB-9DB9-6A7D24DEFCF6}" destId="{47C33873-2A46-4D84-AFE8-D9EED959A433}" srcOrd="0" destOrd="0" presId="urn:microsoft.com/office/officeart/2005/8/layout/hProcess11"/>
    <dgm:cxn modelId="{7C28FF5A-BA3B-4FBB-8C32-743509A20580}" type="presOf" srcId="{A02AC249-33BD-474F-BA83-F0A0ECD1951F}" destId="{010C3C94-F1B1-4603-8D8E-E9D2507AB0D3}" srcOrd="0" destOrd="0" presId="urn:microsoft.com/office/officeart/2005/8/layout/hProcess11"/>
    <dgm:cxn modelId="{3E1484D8-9A8F-4DDD-B24F-FFC7FE75DC68}" srcId="{A6AF8F5B-11EF-4FE0-8B3D-86A33BFFD32E}" destId="{5DA6EF7C-BF42-447E-986C-B7DBC8743F2E}" srcOrd="10" destOrd="0" parTransId="{16E998B3-7A6F-46C6-9034-A42F41C7AE76}" sibTransId="{9194D017-77F0-4D85-B52E-AB2B8E78E8B8}"/>
    <dgm:cxn modelId="{7D1DEB63-FE14-48F3-9038-E92AF8E440E8}" type="presOf" srcId="{8B0FFAB8-08A8-43B9-B5D2-D7CE0890B150}" destId="{62BFF760-F111-415F-8150-8B1FC05BBF11}" srcOrd="0" destOrd="0" presId="urn:microsoft.com/office/officeart/2005/8/layout/hProcess11"/>
    <dgm:cxn modelId="{4971921E-8AFD-4A91-B5D3-DF9160541288}" srcId="{A6AF8F5B-11EF-4FE0-8B3D-86A33BFFD32E}" destId="{C93B9117-8242-4680-B9C9-B2F024C72B82}" srcOrd="8" destOrd="0" parTransId="{04C4E6F8-12BA-4B02-9111-8B39A4F3E24C}" sibTransId="{D566C00C-5320-460F-BEC3-FE9A54D41BA1}"/>
    <dgm:cxn modelId="{6A30723D-C25F-40DF-996F-7832530CFC15}" srcId="{A6AF8F5B-11EF-4FE0-8B3D-86A33BFFD32E}" destId="{657AD2E3-9A21-440F-ADB8-B650516B0930}" srcOrd="4" destOrd="0" parTransId="{4F68ED38-50B5-4CC9-8D76-2223A4F4E45D}" sibTransId="{A8FDB512-1498-40D4-A1A5-77A730BB4ED5}"/>
    <dgm:cxn modelId="{AB737DE8-881D-4A6C-87FB-6A00E27DB04C}" srcId="{A6AF8F5B-11EF-4FE0-8B3D-86A33BFFD32E}" destId="{7B450F90-E687-47BC-BA55-3D10DAE1E1D7}" srcOrd="7" destOrd="0" parTransId="{CFFEFF94-BC70-46CD-91FA-B06E80096AF2}" sibTransId="{E1C7B35E-0496-4DD4-B330-BCFFDACE11F8}"/>
    <dgm:cxn modelId="{88C15ED5-9674-4041-A4CF-5BE8B56C0D6D}" type="presOf" srcId="{50F5DED3-79C0-45B2-A49B-8B290CD275E3}" destId="{223E65A3-E644-4641-9450-D28561F6E15E}" srcOrd="0" destOrd="0" presId="urn:microsoft.com/office/officeart/2005/8/layout/hProcess11"/>
    <dgm:cxn modelId="{EF193DEB-392B-4E6E-8930-40149A508018}" type="presOf" srcId="{657AD2E3-9A21-440F-ADB8-B650516B0930}" destId="{6AE02D57-D251-4157-9DB0-C9460B879520}" srcOrd="0" destOrd="0" presId="urn:microsoft.com/office/officeart/2005/8/layout/hProcess11"/>
    <dgm:cxn modelId="{A790A208-4A1D-4D0A-9C22-1D0D8439ACC2}" type="presOf" srcId="{91028609-8647-4986-B31C-7AA71233DB88}" destId="{4C8213A3-EE66-443C-B642-15F88130E3D2}" srcOrd="0" destOrd="0" presId="urn:microsoft.com/office/officeart/2005/8/layout/hProcess11"/>
    <dgm:cxn modelId="{CE2C7CF1-F73D-4E9E-9F60-75C6F0ABDFCD}" type="presOf" srcId="{5DA6EF7C-BF42-447E-986C-B7DBC8743F2E}" destId="{B57B7A36-BCA6-466A-8FBF-C2F1D59C5A40}" srcOrd="0" destOrd="0" presId="urn:microsoft.com/office/officeart/2005/8/layout/hProcess11"/>
    <dgm:cxn modelId="{622BDB24-BC83-40F3-98D1-00595B63226C}" srcId="{A6AF8F5B-11EF-4FE0-8B3D-86A33BFFD32E}" destId="{EE85E6E6-E1B6-4CAB-9DB9-6A7D24DEFCF6}" srcOrd="3" destOrd="0" parTransId="{C329BDC5-5A82-4D22-AD6B-D2E87ED7DD5B}" sibTransId="{E3FAD046-FC28-4CF9-B8ED-4BA180235AEC}"/>
    <dgm:cxn modelId="{6D455B68-6B9C-40FA-ACB1-A80DA82C2F0A}" srcId="{A6AF8F5B-11EF-4FE0-8B3D-86A33BFFD32E}" destId="{A02AC249-33BD-474F-BA83-F0A0ECD1951F}" srcOrd="2" destOrd="0" parTransId="{F080962E-1BBF-4933-A5CC-77033F398F65}" sibTransId="{5DFE7B5E-BD89-4BE7-A915-4B203C1A111D}"/>
    <dgm:cxn modelId="{99CF50A6-39E6-4ADD-82E4-EB780A3E72C1}" type="presOf" srcId="{AE299A62-91DB-4008-A2FF-C2A6AD0A174D}" destId="{D61BD3AD-C09A-4900-8EC4-6A1B833368F0}" srcOrd="0" destOrd="0" presId="urn:microsoft.com/office/officeart/2005/8/layout/hProcess11"/>
    <dgm:cxn modelId="{079981AF-BE2F-4466-83EA-C1D2961CE2C6}" type="presOf" srcId="{506EEDA5-7C80-4657-AA2B-ACF809BF90E0}" destId="{E4AC3439-9141-4B01-BDD4-A426C1FCC6B7}" srcOrd="0" destOrd="0" presId="urn:microsoft.com/office/officeart/2005/8/layout/hProcess11"/>
    <dgm:cxn modelId="{CECB21C8-101B-49AF-9D79-FF550B0B109E}" type="presParOf" srcId="{BC64C7FA-98F9-4A11-9654-622C8CE81466}" destId="{80EA1DFF-BB8E-4C60-9607-1D99B550A1EC}" srcOrd="0" destOrd="0" presId="urn:microsoft.com/office/officeart/2005/8/layout/hProcess11"/>
    <dgm:cxn modelId="{1DA8FD88-F187-466A-A322-84C2746967B6}" type="presParOf" srcId="{BC64C7FA-98F9-4A11-9654-622C8CE81466}" destId="{47777FF6-8714-432B-A4C3-2320D23AF041}" srcOrd="1" destOrd="0" presId="urn:microsoft.com/office/officeart/2005/8/layout/hProcess11"/>
    <dgm:cxn modelId="{6700CDB2-41EE-4F6F-8CD3-9D2C2B2EC1A6}" type="presParOf" srcId="{47777FF6-8714-432B-A4C3-2320D23AF041}" destId="{52B7F5EC-35C9-4239-993E-A6C7BC4D40AB}" srcOrd="0" destOrd="0" presId="urn:microsoft.com/office/officeart/2005/8/layout/hProcess11"/>
    <dgm:cxn modelId="{FE199550-F09D-4D18-B2EF-535214CA1779}" type="presParOf" srcId="{52B7F5EC-35C9-4239-993E-A6C7BC4D40AB}" destId="{4C8213A3-EE66-443C-B642-15F88130E3D2}" srcOrd="0" destOrd="0" presId="urn:microsoft.com/office/officeart/2005/8/layout/hProcess11"/>
    <dgm:cxn modelId="{47047A30-4B38-4B12-ABB0-B0AFA7D68FFD}" type="presParOf" srcId="{52B7F5EC-35C9-4239-993E-A6C7BC4D40AB}" destId="{64FDCAF9-BB91-4989-AA7D-A280255FC6F5}" srcOrd="1" destOrd="0" presId="urn:microsoft.com/office/officeart/2005/8/layout/hProcess11"/>
    <dgm:cxn modelId="{94766FDF-74DA-4CF9-BD1F-67421E1108E9}" type="presParOf" srcId="{52B7F5EC-35C9-4239-993E-A6C7BC4D40AB}" destId="{A3A5B49F-BF93-4593-A2DE-83B006CD9BE4}" srcOrd="2" destOrd="0" presId="urn:microsoft.com/office/officeart/2005/8/layout/hProcess11"/>
    <dgm:cxn modelId="{B7BF94ED-814C-4BB3-A35F-C099EE587CD1}" type="presParOf" srcId="{47777FF6-8714-432B-A4C3-2320D23AF041}" destId="{AE9D50DB-EE9E-4360-87B8-F91E3F2DE662}" srcOrd="1" destOrd="0" presId="urn:microsoft.com/office/officeart/2005/8/layout/hProcess11"/>
    <dgm:cxn modelId="{17BE99F8-E708-4C92-84F7-E604E5E77A23}" type="presParOf" srcId="{47777FF6-8714-432B-A4C3-2320D23AF041}" destId="{4BECB2DA-ED03-4154-8701-1A1E5C313407}" srcOrd="2" destOrd="0" presId="urn:microsoft.com/office/officeart/2005/8/layout/hProcess11"/>
    <dgm:cxn modelId="{EC56E6FC-4C91-497C-8100-2B7C2B8B444C}" type="presParOf" srcId="{4BECB2DA-ED03-4154-8701-1A1E5C313407}" destId="{16D4BBCF-F636-48E0-9689-60B83FEE3F6D}" srcOrd="0" destOrd="0" presId="urn:microsoft.com/office/officeart/2005/8/layout/hProcess11"/>
    <dgm:cxn modelId="{DF3BB227-D5E0-4931-9E58-94BA548B681C}" type="presParOf" srcId="{4BECB2DA-ED03-4154-8701-1A1E5C313407}" destId="{F28BCF41-3411-45B5-8EB6-E5689BB42A19}" srcOrd="1" destOrd="0" presId="urn:microsoft.com/office/officeart/2005/8/layout/hProcess11"/>
    <dgm:cxn modelId="{770A89D4-C298-402B-89E6-9B9761B232B0}" type="presParOf" srcId="{4BECB2DA-ED03-4154-8701-1A1E5C313407}" destId="{563786A9-BE3B-49DF-872A-F0C13E0BC73A}" srcOrd="2" destOrd="0" presId="urn:microsoft.com/office/officeart/2005/8/layout/hProcess11"/>
    <dgm:cxn modelId="{5FF366C2-FEAF-4CFA-ACAD-E764D551C78D}" type="presParOf" srcId="{47777FF6-8714-432B-A4C3-2320D23AF041}" destId="{A619F270-8B12-4963-9BE7-DCA016EB89B1}" srcOrd="3" destOrd="0" presId="urn:microsoft.com/office/officeart/2005/8/layout/hProcess11"/>
    <dgm:cxn modelId="{07D1C372-CE48-4429-AF2C-8A60D7C03874}" type="presParOf" srcId="{47777FF6-8714-432B-A4C3-2320D23AF041}" destId="{DDFA5D3E-5027-4AA7-AB59-4AED3CC1F927}" srcOrd="4" destOrd="0" presId="urn:microsoft.com/office/officeart/2005/8/layout/hProcess11"/>
    <dgm:cxn modelId="{5A40336D-1FCC-4BE7-A601-D5B8EAD0DE42}" type="presParOf" srcId="{DDFA5D3E-5027-4AA7-AB59-4AED3CC1F927}" destId="{010C3C94-F1B1-4603-8D8E-E9D2507AB0D3}" srcOrd="0" destOrd="0" presId="urn:microsoft.com/office/officeart/2005/8/layout/hProcess11"/>
    <dgm:cxn modelId="{3072F1F4-7DCB-4B55-AED0-DF96070E1C57}" type="presParOf" srcId="{DDFA5D3E-5027-4AA7-AB59-4AED3CC1F927}" destId="{A99A545F-7BBE-4215-AEAF-A3D2C9133ED0}" srcOrd="1" destOrd="0" presId="urn:microsoft.com/office/officeart/2005/8/layout/hProcess11"/>
    <dgm:cxn modelId="{194D9F15-6F5F-4FA6-A49E-6EC9FA2A6552}" type="presParOf" srcId="{DDFA5D3E-5027-4AA7-AB59-4AED3CC1F927}" destId="{CBBEC04D-8EAE-4504-94D2-EAD02F3E3C96}" srcOrd="2" destOrd="0" presId="urn:microsoft.com/office/officeart/2005/8/layout/hProcess11"/>
    <dgm:cxn modelId="{CC3EB9E5-0F3F-4F49-AD1B-5BB21EF34B34}" type="presParOf" srcId="{47777FF6-8714-432B-A4C3-2320D23AF041}" destId="{D001053C-54F1-4DD7-A574-B686AC6B6FF6}" srcOrd="5" destOrd="0" presId="urn:microsoft.com/office/officeart/2005/8/layout/hProcess11"/>
    <dgm:cxn modelId="{D17D074C-C4F0-4357-B38C-BD1FA3F6DB89}" type="presParOf" srcId="{47777FF6-8714-432B-A4C3-2320D23AF041}" destId="{D3D4DEDE-4F5A-4199-9965-288912ACA864}" srcOrd="6" destOrd="0" presId="urn:microsoft.com/office/officeart/2005/8/layout/hProcess11"/>
    <dgm:cxn modelId="{7E3A0E3D-FE53-4A9D-B79C-A5E536C5134D}" type="presParOf" srcId="{D3D4DEDE-4F5A-4199-9965-288912ACA864}" destId="{47C33873-2A46-4D84-AFE8-D9EED959A433}" srcOrd="0" destOrd="0" presId="urn:microsoft.com/office/officeart/2005/8/layout/hProcess11"/>
    <dgm:cxn modelId="{0C4D7EF0-70B4-483C-B30A-D64A16047638}" type="presParOf" srcId="{D3D4DEDE-4F5A-4199-9965-288912ACA864}" destId="{DC6B5B77-315F-4287-88E0-7BC5133725C9}" srcOrd="1" destOrd="0" presId="urn:microsoft.com/office/officeart/2005/8/layout/hProcess11"/>
    <dgm:cxn modelId="{9B191B55-F464-4461-96A9-3C5D8CDD10C9}" type="presParOf" srcId="{D3D4DEDE-4F5A-4199-9965-288912ACA864}" destId="{BD628EB8-FD7D-4F27-96D6-B3DF1AA0DBC0}" srcOrd="2" destOrd="0" presId="urn:microsoft.com/office/officeart/2005/8/layout/hProcess11"/>
    <dgm:cxn modelId="{D59A4C3D-1384-4130-A5F5-122E82E89F9E}" type="presParOf" srcId="{47777FF6-8714-432B-A4C3-2320D23AF041}" destId="{6392B346-D7B1-47AC-B174-3B5C6017C956}" srcOrd="7" destOrd="0" presId="urn:microsoft.com/office/officeart/2005/8/layout/hProcess11"/>
    <dgm:cxn modelId="{A3F62CB9-831B-476D-B2EE-444FA2F71C5C}" type="presParOf" srcId="{47777FF6-8714-432B-A4C3-2320D23AF041}" destId="{FBCFF310-8512-468E-8157-6C37D764BDE4}" srcOrd="8" destOrd="0" presId="urn:microsoft.com/office/officeart/2005/8/layout/hProcess11"/>
    <dgm:cxn modelId="{81F26402-1A70-4A55-BEBC-1D868FFC9ED2}" type="presParOf" srcId="{FBCFF310-8512-468E-8157-6C37D764BDE4}" destId="{6AE02D57-D251-4157-9DB0-C9460B879520}" srcOrd="0" destOrd="0" presId="urn:microsoft.com/office/officeart/2005/8/layout/hProcess11"/>
    <dgm:cxn modelId="{C152C4AB-5949-4131-BD01-5742FD8F61F4}" type="presParOf" srcId="{FBCFF310-8512-468E-8157-6C37D764BDE4}" destId="{AE428997-B810-44E8-8076-785B8C93931B}" srcOrd="1" destOrd="0" presId="urn:microsoft.com/office/officeart/2005/8/layout/hProcess11"/>
    <dgm:cxn modelId="{E267E6E7-548A-4937-AE0F-417FDED1EF22}" type="presParOf" srcId="{FBCFF310-8512-468E-8157-6C37D764BDE4}" destId="{21C79F6A-05A8-4159-A900-D319FD6F650D}" srcOrd="2" destOrd="0" presId="urn:microsoft.com/office/officeart/2005/8/layout/hProcess11"/>
    <dgm:cxn modelId="{9B8296D7-6CD3-4A23-B0FC-3763C211CD91}" type="presParOf" srcId="{47777FF6-8714-432B-A4C3-2320D23AF041}" destId="{6AB718FB-6008-4AB8-8FEC-076880960F20}" srcOrd="9" destOrd="0" presId="urn:microsoft.com/office/officeart/2005/8/layout/hProcess11"/>
    <dgm:cxn modelId="{602F7A98-986E-4D87-A893-3BB1DF8924F1}" type="presParOf" srcId="{47777FF6-8714-432B-A4C3-2320D23AF041}" destId="{8CB17D01-E8C8-41C2-8578-0E87E7478CA5}" srcOrd="10" destOrd="0" presId="urn:microsoft.com/office/officeart/2005/8/layout/hProcess11"/>
    <dgm:cxn modelId="{643A15FF-450F-460F-B58C-FA2B9A88749A}" type="presParOf" srcId="{8CB17D01-E8C8-41C2-8578-0E87E7478CA5}" destId="{E4AC3439-9141-4B01-BDD4-A426C1FCC6B7}" srcOrd="0" destOrd="0" presId="urn:microsoft.com/office/officeart/2005/8/layout/hProcess11"/>
    <dgm:cxn modelId="{67786039-6D10-4600-ABE6-AAA7CAC2FBED}" type="presParOf" srcId="{8CB17D01-E8C8-41C2-8578-0E87E7478CA5}" destId="{06F76A08-9ABE-4020-93DD-EAEF151FCF48}" srcOrd="1" destOrd="0" presId="urn:microsoft.com/office/officeart/2005/8/layout/hProcess11"/>
    <dgm:cxn modelId="{D76128A9-1274-423C-9A7C-A4266F799FC8}" type="presParOf" srcId="{8CB17D01-E8C8-41C2-8578-0E87E7478CA5}" destId="{BE94C1D8-00FD-4818-BCC2-02B53C0392E5}" srcOrd="2" destOrd="0" presId="urn:microsoft.com/office/officeart/2005/8/layout/hProcess11"/>
    <dgm:cxn modelId="{237B1A25-03DB-4325-B755-93650D09497F}" type="presParOf" srcId="{47777FF6-8714-432B-A4C3-2320D23AF041}" destId="{6FBDF214-EE2B-4EF2-B8A5-127F8BE1F4D3}" srcOrd="11" destOrd="0" presId="urn:microsoft.com/office/officeart/2005/8/layout/hProcess11"/>
    <dgm:cxn modelId="{B37E96AE-1348-4D50-AB5D-BBC9F38B1564}" type="presParOf" srcId="{47777FF6-8714-432B-A4C3-2320D23AF041}" destId="{F4A1AE34-CA60-4EFC-AD9E-DEEB4896F76B}" srcOrd="12" destOrd="0" presId="urn:microsoft.com/office/officeart/2005/8/layout/hProcess11"/>
    <dgm:cxn modelId="{D48D20E9-15F9-42D5-B6A3-EA137CFA74AC}" type="presParOf" srcId="{F4A1AE34-CA60-4EFC-AD9E-DEEB4896F76B}" destId="{D61BD3AD-C09A-4900-8EC4-6A1B833368F0}" srcOrd="0" destOrd="0" presId="urn:microsoft.com/office/officeart/2005/8/layout/hProcess11"/>
    <dgm:cxn modelId="{B55D0400-9967-43D9-9C84-126A1681FE60}" type="presParOf" srcId="{F4A1AE34-CA60-4EFC-AD9E-DEEB4896F76B}" destId="{277B3423-F635-459D-9155-DC9C79ADAFB2}" srcOrd="1" destOrd="0" presId="urn:microsoft.com/office/officeart/2005/8/layout/hProcess11"/>
    <dgm:cxn modelId="{17FECA37-22C0-4B69-ABCF-0CA8F7B1EEA0}" type="presParOf" srcId="{F4A1AE34-CA60-4EFC-AD9E-DEEB4896F76B}" destId="{1B6EE025-D9D1-4F3E-884E-C684CA4C5EA1}" srcOrd="2" destOrd="0" presId="urn:microsoft.com/office/officeart/2005/8/layout/hProcess11"/>
    <dgm:cxn modelId="{E6EAAC2A-54DD-47EB-B84B-4BCFAB65C384}" type="presParOf" srcId="{47777FF6-8714-432B-A4C3-2320D23AF041}" destId="{4512A6C8-011E-4E61-8715-FFAAAA182EC0}" srcOrd="13" destOrd="0" presId="urn:microsoft.com/office/officeart/2005/8/layout/hProcess11"/>
    <dgm:cxn modelId="{9F6C66BE-C990-40D3-BB72-A9E6E713AEC0}" type="presParOf" srcId="{47777FF6-8714-432B-A4C3-2320D23AF041}" destId="{7CCCFCEB-0028-4317-B721-7E1F9378F6C6}" srcOrd="14" destOrd="0" presId="urn:microsoft.com/office/officeart/2005/8/layout/hProcess11"/>
    <dgm:cxn modelId="{4BC9189B-9E88-429A-A1C8-5DE8C7BB1A0A}" type="presParOf" srcId="{7CCCFCEB-0028-4317-B721-7E1F9378F6C6}" destId="{F0868E99-4DF2-47ED-92A4-C1C6AE81E918}" srcOrd="0" destOrd="0" presId="urn:microsoft.com/office/officeart/2005/8/layout/hProcess11"/>
    <dgm:cxn modelId="{962421C8-171C-45F5-9A2D-237849ED40F1}" type="presParOf" srcId="{7CCCFCEB-0028-4317-B721-7E1F9378F6C6}" destId="{0A926499-5AD1-4038-99BB-BB635C2545B9}" srcOrd="1" destOrd="0" presId="urn:microsoft.com/office/officeart/2005/8/layout/hProcess11"/>
    <dgm:cxn modelId="{172BE36D-048F-489D-9EB1-8A0347528A62}" type="presParOf" srcId="{7CCCFCEB-0028-4317-B721-7E1F9378F6C6}" destId="{D07C234D-985C-4530-B1B3-00E6BB260120}" srcOrd="2" destOrd="0" presId="urn:microsoft.com/office/officeart/2005/8/layout/hProcess11"/>
    <dgm:cxn modelId="{0014F658-DFA8-40D9-B2D2-CE060E9ED1F0}" type="presParOf" srcId="{47777FF6-8714-432B-A4C3-2320D23AF041}" destId="{BC55D559-DD0A-4304-BBD8-A75DBF4402D5}" srcOrd="15" destOrd="0" presId="urn:microsoft.com/office/officeart/2005/8/layout/hProcess11"/>
    <dgm:cxn modelId="{DD19A533-705F-4ADF-9BB9-950FA4A8560E}" type="presParOf" srcId="{47777FF6-8714-432B-A4C3-2320D23AF041}" destId="{5D07D9DF-98ED-4CE5-BD96-1317558782C6}" srcOrd="16" destOrd="0" presId="urn:microsoft.com/office/officeart/2005/8/layout/hProcess11"/>
    <dgm:cxn modelId="{FD7DDBF7-ACC4-4BA7-BB52-F8D465FBD71F}" type="presParOf" srcId="{5D07D9DF-98ED-4CE5-BD96-1317558782C6}" destId="{54BDAF1A-A938-460F-AE75-AD0527FFAB6E}" srcOrd="0" destOrd="0" presId="urn:microsoft.com/office/officeart/2005/8/layout/hProcess11"/>
    <dgm:cxn modelId="{7FA76023-EE46-4AB1-B3DB-426F272EFE6A}" type="presParOf" srcId="{5D07D9DF-98ED-4CE5-BD96-1317558782C6}" destId="{0D066040-ED00-4D8A-89B6-809A90E7A0C2}" srcOrd="1" destOrd="0" presId="urn:microsoft.com/office/officeart/2005/8/layout/hProcess11"/>
    <dgm:cxn modelId="{30D1B15F-7211-475A-97CE-4DCB7FE1BC0F}" type="presParOf" srcId="{5D07D9DF-98ED-4CE5-BD96-1317558782C6}" destId="{7ECE0D4C-F0D0-4AF1-B79C-EA3603284152}" srcOrd="2" destOrd="0" presId="urn:microsoft.com/office/officeart/2005/8/layout/hProcess11"/>
    <dgm:cxn modelId="{AE246DB8-D2E8-4060-AD8B-EF16F101DCC9}" type="presParOf" srcId="{47777FF6-8714-432B-A4C3-2320D23AF041}" destId="{AC67A8CA-4303-4D79-96D5-1A1ABE686852}" srcOrd="17" destOrd="0" presId="urn:microsoft.com/office/officeart/2005/8/layout/hProcess11"/>
    <dgm:cxn modelId="{CA634F6C-ED6D-46B8-A811-59A887FED859}" type="presParOf" srcId="{47777FF6-8714-432B-A4C3-2320D23AF041}" destId="{5737908C-4180-47B1-8B30-1A6641EC9A45}" srcOrd="18" destOrd="0" presId="urn:microsoft.com/office/officeart/2005/8/layout/hProcess11"/>
    <dgm:cxn modelId="{F23D639A-B479-4D40-91CA-9B162F74D105}" type="presParOf" srcId="{5737908C-4180-47B1-8B30-1A6641EC9A45}" destId="{223E65A3-E644-4641-9450-D28561F6E15E}" srcOrd="0" destOrd="0" presId="urn:microsoft.com/office/officeart/2005/8/layout/hProcess11"/>
    <dgm:cxn modelId="{6825A43C-737E-4CF3-A9D3-4207A2DC3F18}" type="presParOf" srcId="{5737908C-4180-47B1-8B30-1A6641EC9A45}" destId="{321A3B68-E8F0-4461-994A-574C3282D410}" srcOrd="1" destOrd="0" presId="urn:microsoft.com/office/officeart/2005/8/layout/hProcess11"/>
    <dgm:cxn modelId="{EC62D4A1-4F65-45AC-85F9-516D9AACA02B}" type="presParOf" srcId="{5737908C-4180-47B1-8B30-1A6641EC9A45}" destId="{C7F79837-61E0-4E17-AD49-CBE04E9502BA}" srcOrd="2" destOrd="0" presId="urn:microsoft.com/office/officeart/2005/8/layout/hProcess11"/>
    <dgm:cxn modelId="{17ED60A9-9A51-481D-B83F-51AAD101FBF9}" type="presParOf" srcId="{47777FF6-8714-432B-A4C3-2320D23AF041}" destId="{CC991817-0F39-4049-9CB7-550560B45759}" srcOrd="19" destOrd="0" presId="urn:microsoft.com/office/officeart/2005/8/layout/hProcess11"/>
    <dgm:cxn modelId="{A025766A-1CB5-43F9-AB07-FBD17D70ABB4}" type="presParOf" srcId="{47777FF6-8714-432B-A4C3-2320D23AF041}" destId="{057E6CD7-39D7-43B0-85C7-500928E29830}" srcOrd="20" destOrd="0" presId="urn:microsoft.com/office/officeart/2005/8/layout/hProcess11"/>
    <dgm:cxn modelId="{5EC69AD4-CD6F-48B9-B76F-B0A9B8C93281}" type="presParOf" srcId="{057E6CD7-39D7-43B0-85C7-500928E29830}" destId="{B57B7A36-BCA6-466A-8FBF-C2F1D59C5A40}" srcOrd="0" destOrd="0" presId="urn:microsoft.com/office/officeart/2005/8/layout/hProcess11"/>
    <dgm:cxn modelId="{9B833213-2B73-4996-B47D-3EEBA089DFF5}" type="presParOf" srcId="{057E6CD7-39D7-43B0-85C7-500928E29830}" destId="{DD37338D-A3D0-48C4-98AD-79BE6A46EDAA}" srcOrd="1" destOrd="0" presId="urn:microsoft.com/office/officeart/2005/8/layout/hProcess11"/>
    <dgm:cxn modelId="{60FD2BB2-6A72-4D1D-AD8E-C0640F09C31C}" type="presParOf" srcId="{057E6CD7-39D7-43B0-85C7-500928E29830}" destId="{1B3BEC37-9646-45EB-9C31-35287B752500}" srcOrd="2" destOrd="0" presId="urn:microsoft.com/office/officeart/2005/8/layout/hProcess11"/>
    <dgm:cxn modelId="{3DCD15B6-F219-4F7E-AEAF-8EED57C9B81D}" type="presParOf" srcId="{47777FF6-8714-432B-A4C3-2320D23AF041}" destId="{26EE4C1A-5333-4EFB-A9DF-CAED5B6D2D77}" srcOrd="21" destOrd="0" presId="urn:microsoft.com/office/officeart/2005/8/layout/hProcess11"/>
    <dgm:cxn modelId="{2D34BB53-14EC-447A-BD7A-331DA9BAE717}" type="presParOf" srcId="{47777FF6-8714-432B-A4C3-2320D23AF041}" destId="{0D5851D4-6AAD-47E6-8DDD-6A6F4B10F80D}" srcOrd="22" destOrd="0" presId="urn:microsoft.com/office/officeart/2005/8/layout/hProcess11"/>
    <dgm:cxn modelId="{721EA922-18C8-4981-96E3-F4223024972B}" type="presParOf" srcId="{0D5851D4-6AAD-47E6-8DDD-6A6F4B10F80D}" destId="{62BFF760-F111-415F-8150-8B1FC05BBF11}" srcOrd="0" destOrd="0" presId="urn:microsoft.com/office/officeart/2005/8/layout/hProcess11"/>
    <dgm:cxn modelId="{11ABAD7A-EED9-41F5-9025-E190DE7FBE0F}" type="presParOf" srcId="{0D5851D4-6AAD-47E6-8DDD-6A6F4B10F80D}" destId="{00F18B4E-7696-4A3F-9891-39FA081B605B}" srcOrd="1" destOrd="0" presId="urn:microsoft.com/office/officeart/2005/8/layout/hProcess11"/>
    <dgm:cxn modelId="{7FB55C10-A8B5-4E75-8B99-CDC48423E435}" type="presParOf" srcId="{0D5851D4-6AAD-47E6-8DDD-6A6F4B10F80D}" destId="{9C04347D-FF4C-46E8-B4E6-81BC0F8EA41F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EA1DFF-BB8E-4C60-9607-1D99B550A1EC}">
      <dsp:nvSpPr>
        <dsp:cNvPr id="0" name=""/>
        <dsp:cNvSpPr/>
      </dsp:nvSpPr>
      <dsp:spPr>
        <a:xfrm>
          <a:off x="0" y="1305401"/>
          <a:ext cx="10515600" cy="1740535"/>
        </a:xfrm>
        <a:prstGeom prst="notched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C8213A3-EE66-443C-B642-15F88130E3D2}">
      <dsp:nvSpPr>
        <dsp:cNvPr id="0" name=""/>
        <dsp:cNvSpPr/>
      </dsp:nvSpPr>
      <dsp:spPr>
        <a:xfrm>
          <a:off x="5429" y="0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700" kern="1200" dirty="0" smtClean="0">
              <a:solidFill>
                <a:srgbClr val="FF00FF"/>
              </a:solidFill>
            </a:rPr>
            <a:t>8:40</a:t>
          </a:r>
          <a:r>
            <a:rPr lang="zh-TW" altLang="en-US" sz="1700" kern="1200" dirty="0" smtClean="0">
              <a:solidFill>
                <a:srgbClr val="FF00FF"/>
              </a:solidFill>
            </a:rPr>
            <a:t>起床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5429" y="0"/>
        <a:ext cx="753241" cy="1740535"/>
      </dsp:txXfrm>
    </dsp:sp>
    <dsp:sp modelId="{64FDCAF9-BB91-4989-AA7D-A280255FC6F5}">
      <dsp:nvSpPr>
        <dsp:cNvPr id="0" name=""/>
        <dsp:cNvSpPr/>
      </dsp:nvSpPr>
      <dsp:spPr>
        <a:xfrm>
          <a:off x="164483" y="1958102"/>
          <a:ext cx="435133" cy="43513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D4BBCF-F636-48E0-9689-60B83FEE3F6D}">
      <dsp:nvSpPr>
        <dsp:cNvPr id="0" name=""/>
        <dsp:cNvSpPr/>
      </dsp:nvSpPr>
      <dsp:spPr>
        <a:xfrm>
          <a:off x="796333" y="2610802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700" kern="1200" dirty="0" smtClean="0">
              <a:solidFill>
                <a:srgbClr val="FF00FF"/>
              </a:solidFill>
            </a:rPr>
            <a:t>9:05</a:t>
          </a:r>
          <a:r>
            <a:rPr lang="zh-TW" altLang="en-US" sz="1700" kern="1200" dirty="0" smtClean="0">
              <a:solidFill>
                <a:srgbClr val="FF00FF"/>
              </a:solidFill>
            </a:rPr>
            <a:t>開始遊玩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796333" y="2610802"/>
        <a:ext cx="753241" cy="1740535"/>
      </dsp:txXfrm>
    </dsp:sp>
    <dsp:sp modelId="{F28BCF41-3411-45B5-8EB6-E5689BB42A19}">
      <dsp:nvSpPr>
        <dsp:cNvPr id="0" name=""/>
        <dsp:cNvSpPr/>
      </dsp:nvSpPr>
      <dsp:spPr>
        <a:xfrm>
          <a:off x="955387" y="1958102"/>
          <a:ext cx="435133" cy="43513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0C3C94-F1B1-4603-8D8E-E9D2507AB0D3}">
      <dsp:nvSpPr>
        <dsp:cNvPr id="0" name=""/>
        <dsp:cNvSpPr/>
      </dsp:nvSpPr>
      <dsp:spPr>
        <a:xfrm>
          <a:off x="1587236" y="0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0" i="0" kern="1200" dirty="0" smtClean="0">
              <a:solidFill>
                <a:srgbClr val="FF00FF"/>
              </a:solidFill>
            </a:rPr>
            <a:t>幸福碰碰車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1587236" y="0"/>
        <a:ext cx="753241" cy="1740535"/>
      </dsp:txXfrm>
    </dsp:sp>
    <dsp:sp modelId="{A99A545F-7BBE-4215-AEAF-A3D2C9133ED0}">
      <dsp:nvSpPr>
        <dsp:cNvPr id="0" name=""/>
        <dsp:cNvSpPr/>
      </dsp:nvSpPr>
      <dsp:spPr>
        <a:xfrm>
          <a:off x="1746290" y="1958102"/>
          <a:ext cx="435133" cy="43513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C33873-2A46-4D84-AFE8-D9EED959A433}">
      <dsp:nvSpPr>
        <dsp:cNvPr id="0" name=""/>
        <dsp:cNvSpPr/>
      </dsp:nvSpPr>
      <dsp:spPr>
        <a:xfrm>
          <a:off x="2378140" y="2610802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0" i="0" kern="1200" dirty="0" smtClean="0">
              <a:solidFill>
                <a:srgbClr val="FF00FF"/>
              </a:solidFill>
            </a:rPr>
            <a:t>叢林吼吼樹屋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2378140" y="2610802"/>
        <a:ext cx="753241" cy="1740535"/>
      </dsp:txXfrm>
    </dsp:sp>
    <dsp:sp modelId="{DC6B5B77-315F-4287-88E0-7BC5133725C9}">
      <dsp:nvSpPr>
        <dsp:cNvPr id="0" name=""/>
        <dsp:cNvSpPr/>
      </dsp:nvSpPr>
      <dsp:spPr>
        <a:xfrm>
          <a:off x="2537194" y="1958102"/>
          <a:ext cx="435133" cy="43513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E02D57-D251-4157-9DB0-C9460B879520}">
      <dsp:nvSpPr>
        <dsp:cNvPr id="0" name=""/>
        <dsp:cNvSpPr/>
      </dsp:nvSpPr>
      <dsp:spPr>
        <a:xfrm>
          <a:off x="3169043" y="0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0" i="0" kern="1200" dirty="0" smtClean="0">
              <a:solidFill>
                <a:srgbClr val="FF00FF"/>
              </a:solidFill>
            </a:rPr>
            <a:t>魔法星際飛車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3169043" y="0"/>
        <a:ext cx="753241" cy="1740535"/>
      </dsp:txXfrm>
    </dsp:sp>
    <dsp:sp modelId="{AE428997-B810-44E8-8076-785B8C93931B}">
      <dsp:nvSpPr>
        <dsp:cNvPr id="0" name=""/>
        <dsp:cNvSpPr/>
      </dsp:nvSpPr>
      <dsp:spPr>
        <a:xfrm>
          <a:off x="3328097" y="1958102"/>
          <a:ext cx="435133" cy="43513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AC3439-9141-4B01-BDD4-A426C1FCC6B7}">
      <dsp:nvSpPr>
        <dsp:cNvPr id="0" name=""/>
        <dsp:cNvSpPr/>
      </dsp:nvSpPr>
      <dsp:spPr>
        <a:xfrm>
          <a:off x="3959947" y="2610802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700" b="0" i="0" kern="1200" dirty="0" smtClean="0">
              <a:solidFill>
                <a:srgbClr val="FF00FF"/>
              </a:solidFill>
            </a:rPr>
            <a:t>11:25</a:t>
          </a:r>
          <a:r>
            <a:rPr lang="zh-TW" altLang="en-US" sz="1700" b="0" i="0" kern="1200" dirty="0" smtClean="0">
              <a:solidFill>
                <a:srgbClr val="FF00FF"/>
              </a:solidFill>
            </a:rPr>
            <a:t>吃午餐</a:t>
          </a:r>
          <a:endParaRPr lang="zh-TW" altLang="en-US" sz="1700" b="0" i="0" kern="1200" dirty="0">
            <a:solidFill>
              <a:srgbClr val="FF00FF"/>
            </a:solidFill>
          </a:endParaRPr>
        </a:p>
      </dsp:txBody>
      <dsp:txXfrm>
        <a:off x="3959947" y="2610802"/>
        <a:ext cx="753241" cy="1740535"/>
      </dsp:txXfrm>
    </dsp:sp>
    <dsp:sp modelId="{06F76A08-9ABE-4020-93DD-EAEF151FCF48}">
      <dsp:nvSpPr>
        <dsp:cNvPr id="0" name=""/>
        <dsp:cNvSpPr/>
      </dsp:nvSpPr>
      <dsp:spPr>
        <a:xfrm>
          <a:off x="4119001" y="1958102"/>
          <a:ext cx="435133" cy="43513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1BD3AD-C09A-4900-8EC4-6A1B833368F0}">
      <dsp:nvSpPr>
        <dsp:cNvPr id="0" name=""/>
        <dsp:cNvSpPr/>
      </dsp:nvSpPr>
      <dsp:spPr>
        <a:xfrm>
          <a:off x="4750851" y="0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0" i="0" kern="1200" dirty="0" smtClean="0">
              <a:solidFill>
                <a:srgbClr val="FF00FF"/>
              </a:solidFill>
            </a:rPr>
            <a:t>尋寶船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4750851" y="0"/>
        <a:ext cx="753241" cy="1740535"/>
      </dsp:txXfrm>
    </dsp:sp>
    <dsp:sp modelId="{277B3423-F635-459D-9155-DC9C79ADAFB2}">
      <dsp:nvSpPr>
        <dsp:cNvPr id="0" name=""/>
        <dsp:cNvSpPr/>
      </dsp:nvSpPr>
      <dsp:spPr>
        <a:xfrm>
          <a:off x="4909904" y="1958102"/>
          <a:ext cx="435133" cy="43513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868E99-4DF2-47ED-92A4-C1C6AE81E918}">
      <dsp:nvSpPr>
        <dsp:cNvPr id="0" name=""/>
        <dsp:cNvSpPr/>
      </dsp:nvSpPr>
      <dsp:spPr>
        <a:xfrm>
          <a:off x="5541754" y="2610802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0" i="0" kern="1200" dirty="0" smtClean="0">
              <a:solidFill>
                <a:srgbClr val="FF00FF"/>
              </a:solidFill>
            </a:rPr>
            <a:t>轉轉咖啡杯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5541754" y="2610802"/>
        <a:ext cx="753241" cy="1740535"/>
      </dsp:txXfrm>
    </dsp:sp>
    <dsp:sp modelId="{0A926499-5AD1-4038-99BB-BB635C2545B9}">
      <dsp:nvSpPr>
        <dsp:cNvPr id="0" name=""/>
        <dsp:cNvSpPr/>
      </dsp:nvSpPr>
      <dsp:spPr>
        <a:xfrm>
          <a:off x="5700808" y="1958102"/>
          <a:ext cx="435133" cy="43513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BDAF1A-A938-460F-AE75-AD0527FFAB6E}">
      <dsp:nvSpPr>
        <dsp:cNvPr id="0" name=""/>
        <dsp:cNvSpPr/>
      </dsp:nvSpPr>
      <dsp:spPr>
        <a:xfrm>
          <a:off x="6332658" y="0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0" i="0" kern="1200" dirty="0" smtClean="0">
              <a:solidFill>
                <a:srgbClr val="FF00FF"/>
              </a:solidFill>
            </a:rPr>
            <a:t>星空小飛碟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6332658" y="0"/>
        <a:ext cx="753241" cy="1740535"/>
      </dsp:txXfrm>
    </dsp:sp>
    <dsp:sp modelId="{0D066040-ED00-4D8A-89B6-809A90E7A0C2}">
      <dsp:nvSpPr>
        <dsp:cNvPr id="0" name=""/>
        <dsp:cNvSpPr/>
      </dsp:nvSpPr>
      <dsp:spPr>
        <a:xfrm>
          <a:off x="6491711" y="1958102"/>
          <a:ext cx="435133" cy="43513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3E65A3-E644-4641-9450-D28561F6E15E}">
      <dsp:nvSpPr>
        <dsp:cNvPr id="0" name=""/>
        <dsp:cNvSpPr/>
      </dsp:nvSpPr>
      <dsp:spPr>
        <a:xfrm>
          <a:off x="7123561" y="2610802"/>
          <a:ext cx="753241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0" i="0" kern="1200" dirty="0" smtClean="0">
              <a:solidFill>
                <a:srgbClr val="FF00FF"/>
              </a:solidFill>
            </a:rPr>
            <a:t>巡弋飛椅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7123561" y="2610802"/>
        <a:ext cx="753241" cy="1740535"/>
      </dsp:txXfrm>
    </dsp:sp>
    <dsp:sp modelId="{321A3B68-E8F0-4461-994A-574C3282D410}">
      <dsp:nvSpPr>
        <dsp:cNvPr id="0" name=""/>
        <dsp:cNvSpPr/>
      </dsp:nvSpPr>
      <dsp:spPr>
        <a:xfrm>
          <a:off x="7282615" y="1958102"/>
          <a:ext cx="435133" cy="43513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7B7A36-BCA6-466A-8FBF-C2F1D59C5A40}">
      <dsp:nvSpPr>
        <dsp:cNvPr id="0" name=""/>
        <dsp:cNvSpPr/>
      </dsp:nvSpPr>
      <dsp:spPr>
        <a:xfrm>
          <a:off x="7914465" y="0"/>
          <a:ext cx="753241" cy="1740535"/>
        </a:xfrm>
        <a:prstGeom prst="rect">
          <a:avLst/>
        </a:prstGeom>
        <a:gradFill rotWithShape="0">
          <a:gsLst>
            <a:gs pos="84410">
              <a:srgbClr val="979159"/>
            </a:gs>
            <a:gs pos="98000">
              <a:srgbClr val="92D050"/>
            </a:gs>
            <a:gs pos="21000">
              <a:srgbClr val="FA8EFE"/>
            </a:gs>
            <a:gs pos="71561">
              <a:srgbClr val="9C5662">
                <a:alpha val="0"/>
              </a:srgbClr>
            </a:gs>
            <a:gs pos="0">
              <a:schemeClr val="accent1">
                <a:lumMod val="5000"/>
                <a:lumOff val="95000"/>
                <a:alpha val="25000"/>
              </a:schemeClr>
            </a:gs>
            <a:gs pos="40000">
              <a:srgbClr val="FF00FF"/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700" kern="1200" dirty="0" smtClean="0">
              <a:solidFill>
                <a:srgbClr val="FF00FF"/>
              </a:solidFill>
            </a:rPr>
            <a:t>13:15</a:t>
          </a:r>
          <a:r>
            <a:rPr lang="zh-TW" altLang="en-US" sz="1700" kern="1200" dirty="0" smtClean="0">
              <a:solidFill>
                <a:srgbClr val="FF00FF"/>
              </a:solidFill>
            </a:rPr>
            <a:t>買東西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7914465" y="0"/>
        <a:ext cx="753241" cy="1740535"/>
      </dsp:txXfrm>
    </dsp:sp>
    <dsp:sp modelId="{DD37338D-A3D0-48C4-98AD-79BE6A46EDAA}">
      <dsp:nvSpPr>
        <dsp:cNvPr id="0" name=""/>
        <dsp:cNvSpPr/>
      </dsp:nvSpPr>
      <dsp:spPr>
        <a:xfrm>
          <a:off x="8073519" y="1958102"/>
          <a:ext cx="435133" cy="43513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BFF760-F111-415F-8150-8B1FC05BBF11}">
      <dsp:nvSpPr>
        <dsp:cNvPr id="0" name=""/>
        <dsp:cNvSpPr/>
      </dsp:nvSpPr>
      <dsp:spPr>
        <a:xfrm>
          <a:off x="8705368" y="2610802"/>
          <a:ext cx="753241" cy="1740535"/>
        </a:xfrm>
        <a:prstGeom prst="rect">
          <a:avLst/>
        </a:prstGeom>
        <a:gradFill rotWithShape="0">
          <a:gsLst>
            <a:gs pos="84410">
              <a:srgbClr val="979159"/>
            </a:gs>
            <a:gs pos="98000">
              <a:srgbClr val="92D050"/>
            </a:gs>
            <a:gs pos="21000">
              <a:srgbClr val="FA8EFE"/>
            </a:gs>
            <a:gs pos="71561">
              <a:srgbClr val="9C5662">
                <a:alpha val="0"/>
              </a:srgbClr>
            </a:gs>
            <a:gs pos="0">
              <a:schemeClr val="accent1">
                <a:lumMod val="5000"/>
                <a:lumOff val="95000"/>
                <a:alpha val="25000"/>
              </a:schemeClr>
            </a:gs>
            <a:gs pos="40000">
              <a:srgbClr val="FF00FF"/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700" kern="1200" dirty="0" smtClean="0">
              <a:solidFill>
                <a:srgbClr val="FF00FF"/>
              </a:solidFill>
            </a:rPr>
            <a:t>14:20</a:t>
          </a:r>
          <a:r>
            <a:rPr lang="zh-TW" altLang="en-US" sz="1700" kern="1200" dirty="0" smtClean="0">
              <a:solidFill>
                <a:srgbClr val="FF00FF"/>
              </a:solidFill>
            </a:rPr>
            <a:t>回家</a:t>
          </a:r>
          <a:endParaRPr lang="zh-TW" altLang="en-US" sz="1700" kern="1200" dirty="0">
            <a:solidFill>
              <a:srgbClr val="FF00FF"/>
            </a:solidFill>
          </a:endParaRPr>
        </a:p>
      </dsp:txBody>
      <dsp:txXfrm>
        <a:off x="8705368" y="2610802"/>
        <a:ext cx="753241" cy="1740535"/>
      </dsp:txXfrm>
    </dsp:sp>
    <dsp:sp modelId="{00F18B4E-7696-4A3F-9891-39FA081B605B}">
      <dsp:nvSpPr>
        <dsp:cNvPr id="0" name=""/>
        <dsp:cNvSpPr/>
      </dsp:nvSpPr>
      <dsp:spPr>
        <a:xfrm>
          <a:off x="8864422" y="1958102"/>
          <a:ext cx="435133" cy="43513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850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5913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48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9654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180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122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64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5852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28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7840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70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FF7E4-5D17-4502-B026-534FB9E9D6BA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A35E5-7D96-4401-A6B3-9D8ACB3E24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https://www.youtube.com/embed/Keda8BhREek" TargetMode="External"/><Relationship Id="rId7" Type="http://schemas.openxmlformats.org/officeDocument/2006/relationships/image" Target="../media/image7.jpeg"/><Relationship Id="rId2" Type="http://schemas.openxmlformats.org/officeDocument/2006/relationships/video" Target="https://www.youtube.com/embed/8oEWu1F9SJk" TargetMode="External"/><Relationship Id="rId1" Type="http://schemas.openxmlformats.org/officeDocument/2006/relationships/video" Target="https://www.youtube.com/embed/KTDxrilKr3s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244430" y="6653192"/>
            <a:ext cx="8961120" cy="204808"/>
          </a:xfrm>
        </p:spPr>
        <p:txBody>
          <a:bodyPr>
            <a:normAutofit fontScale="40000" lnSpcReduction="20000"/>
          </a:bodyPr>
          <a:lstStyle/>
          <a:p>
            <a:r>
              <a:rPr lang="zh-TW" altLang="en-US" dirty="0" smtClean="0"/>
              <a:t>王靖幃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745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solidFill>
            <a:schemeClr val="accent2">
              <a:alpha val="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6932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630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255 0.31296 L 0.00677 0.54167 L -0.44857 0.25023 L 0.35495 0.00648 L 0.48255 0.31296 Z " pathEditMode="relative" ptsTypes="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705361"/>
              </p:ext>
            </p:extLst>
          </p:nvPr>
        </p:nvGraphicFramePr>
        <p:xfrm>
          <a:off x="838200" y="3092609"/>
          <a:ext cx="10515600" cy="181737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01481981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78830653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99177014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26081589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34960868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79065004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858938350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hlinkClick r:id="" action="ppaction://hlinkshowjump?jump=firstslide">
                            <a:snd r:embed="rId2" name="coin.wav"/>
                          </a:hlinkClick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  <a:hlinkClick r:id="" action="ppaction://hlinkshowjump?jump=firstslide">
                            <a:snd r:embed="rId2" name="coin.wav"/>
                          </a:hlinkClick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  <a:hlinkClick r:id="" action="ppaction://hlinkshowjump?jump=firstslide">
                            <a:snd r:embed="rId2" name="coin.wav"/>
                          </a:hlinkClick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404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previousslide"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previousslide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previousslide"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previousslide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previousslide"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lastslide"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lastslide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lastslide"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lastslide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hlinkClick r:id="" action="ppaction://hlinkshowjump?jump=lastslide"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0416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3554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835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94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045" y="2125360"/>
            <a:ext cx="3533503" cy="3543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01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星空小飛碟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074" name="Picture 2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9" y="2233749"/>
            <a:ext cx="3499727" cy="2624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8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500062"/>
            <a:ext cx="10515600" cy="1325563"/>
          </a:xfrm>
        </p:spPr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101" name="Picture 5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297" y="2165259"/>
            <a:ext cx="4043892" cy="303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55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122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147777"/>
            <a:ext cx="3614356" cy="2710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21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661852" y="1690688"/>
            <a:ext cx="4945017" cy="2571750"/>
          </a:xfrm>
          <a:prstGeom prst="rect">
            <a:avLst/>
          </a:prstGeom>
        </p:spPr>
      </p:pic>
      <p:pic>
        <p:nvPicPr>
          <p:cNvPr id="4" name="8oEWu1F9SJk"/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5783217" y="1690688"/>
            <a:ext cx="4572000" cy="2571750"/>
          </a:xfrm>
          <a:prstGeom prst="rect">
            <a:avLst/>
          </a:prstGeom>
        </p:spPr>
      </p:pic>
      <p:pic>
        <p:nvPicPr>
          <p:cNvPr id="5" name="Keda8BhREek"/>
          <p:cNvPicPr>
            <a:picLocks noRot="1" noChangeAspect="1"/>
          </p:cNvPicPr>
          <p:nvPr>
            <a:videoFile r:link="rId3"/>
          </p:nvPr>
        </p:nvPicPr>
        <p:blipFill>
          <a:blip r:embed="rId7"/>
          <a:stretch>
            <a:fillRect/>
          </a:stretch>
        </p:blipFill>
        <p:spPr>
          <a:xfrm>
            <a:off x="3487783" y="4262438"/>
            <a:ext cx="4807131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97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516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264</Words>
  <Application>Microsoft Office PowerPoint</Application>
  <PresentationFormat>寬螢幕</PresentationFormat>
  <Paragraphs>41</Paragraphs>
  <Slides>9</Slides>
  <Notes>0</Notes>
  <HiddenSlides>0</HiddenSlides>
  <MMClips>3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宇宙迴旋</vt:lpstr>
      <vt:lpstr>星空小飛碟</vt:lpstr>
      <vt:lpstr>魔法星際飛車</vt:lpstr>
      <vt:lpstr>幸福碰碰車</vt:lpstr>
      <vt:lpstr>PowerPoint 簡報</vt:lpstr>
      <vt:lpstr> 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2022-01-03T02:46:31Z</dcterms:created>
  <dcterms:modified xsi:type="dcterms:W3CDTF">2022-01-18T01:07:52Z</dcterms:modified>
</cp:coreProperties>
</file>