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5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40362B8-EC9E-4B64-885C-AD13F34E5482}" type="doc">
      <dgm:prSet loTypeId="urn:microsoft.com/office/officeart/2005/8/layout/b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961023F8-0B23-425F-A65D-0BAC57EC2030}">
      <dgm:prSet phldrT="[文字]"/>
      <dgm:spPr/>
      <dgm:t>
        <a:bodyPr/>
        <a:lstStyle/>
        <a:p>
          <a:r>
            <a:rPr lang="en-US" altLang="zh-TW" dirty="0" smtClean="0"/>
            <a:t>1:00</a:t>
          </a:r>
          <a:r>
            <a:rPr lang="zh-TW" altLang="en-US" dirty="0" smtClean="0"/>
            <a:t>機床</a:t>
          </a:r>
          <a:endParaRPr lang="zh-TW" altLang="en-US" dirty="0"/>
        </a:p>
      </dgm:t>
    </dgm:pt>
    <dgm:pt modelId="{A0440E9F-DAB6-429A-86E6-C65E5C70149F}" type="parTrans" cxnId="{7C58CFC6-F0F2-4912-9D58-69DF5FA194D4}">
      <dgm:prSet/>
      <dgm:spPr/>
      <dgm:t>
        <a:bodyPr/>
        <a:lstStyle/>
        <a:p>
          <a:endParaRPr lang="zh-TW" altLang="en-US"/>
        </a:p>
      </dgm:t>
    </dgm:pt>
    <dgm:pt modelId="{5F4C062F-08EC-4D3B-87B5-2E57C4A7AD26}" type="sibTrans" cxnId="{7C58CFC6-F0F2-4912-9D58-69DF5FA194D4}">
      <dgm:prSet/>
      <dgm:spPr/>
      <dgm:t>
        <a:bodyPr/>
        <a:lstStyle/>
        <a:p>
          <a:endParaRPr lang="zh-TW" altLang="en-US"/>
        </a:p>
      </dgm:t>
    </dgm:pt>
    <dgm:pt modelId="{9CF0E3E4-00DB-4C69-A8E6-60EB7AEA0F16}">
      <dgm:prSet phldrT="[文字]"/>
      <dgm:spPr/>
      <dgm:t>
        <a:bodyPr/>
        <a:lstStyle/>
        <a:p>
          <a:r>
            <a:rPr lang="en-US" altLang="zh-TW" dirty="0" smtClean="0"/>
            <a:t>2:00</a:t>
          </a:r>
          <a:r>
            <a:rPr lang="zh-TW" altLang="en-US" dirty="0" smtClean="0"/>
            <a:t>吃雞腿</a:t>
          </a:r>
          <a:endParaRPr lang="zh-TW" altLang="en-US" dirty="0"/>
        </a:p>
      </dgm:t>
    </dgm:pt>
    <dgm:pt modelId="{C4BF20F5-0685-46D8-9BC5-4F9B911520D4}" type="parTrans" cxnId="{0EA41870-FF4A-4C99-8F00-EC1A581C35BA}">
      <dgm:prSet/>
      <dgm:spPr/>
      <dgm:t>
        <a:bodyPr/>
        <a:lstStyle/>
        <a:p>
          <a:endParaRPr lang="zh-TW" altLang="en-US"/>
        </a:p>
      </dgm:t>
    </dgm:pt>
    <dgm:pt modelId="{B539C487-221B-4934-BE4F-23E1EE654C1C}" type="sibTrans" cxnId="{0EA41870-FF4A-4C99-8F00-EC1A581C35BA}">
      <dgm:prSet/>
      <dgm:spPr/>
      <dgm:t>
        <a:bodyPr/>
        <a:lstStyle/>
        <a:p>
          <a:endParaRPr lang="zh-TW" altLang="en-US"/>
        </a:p>
      </dgm:t>
    </dgm:pt>
    <dgm:pt modelId="{AF423C58-99D7-4129-A042-78E6D7D31CD0}">
      <dgm:prSet phldrT="[文字]"/>
      <dgm:spPr/>
      <dgm:t>
        <a:bodyPr/>
        <a:lstStyle/>
        <a:p>
          <a:r>
            <a:rPr lang="en-US" altLang="zh-TW" dirty="0" smtClean="0"/>
            <a:t>3:00</a:t>
          </a:r>
          <a:r>
            <a:rPr lang="zh-TW" altLang="en-US" dirty="0" smtClean="0"/>
            <a:t>上廁所</a:t>
          </a:r>
          <a:endParaRPr lang="zh-TW" altLang="en-US" dirty="0"/>
        </a:p>
      </dgm:t>
    </dgm:pt>
    <dgm:pt modelId="{8400ABB3-EDF8-4ADD-A153-417E6E05813D}" type="parTrans" cxnId="{12FDD921-C760-468A-8D3F-EEA5310659C6}">
      <dgm:prSet/>
      <dgm:spPr/>
      <dgm:t>
        <a:bodyPr/>
        <a:lstStyle/>
        <a:p>
          <a:endParaRPr lang="zh-TW" altLang="en-US"/>
        </a:p>
      </dgm:t>
    </dgm:pt>
    <dgm:pt modelId="{05AD15FD-F1F4-4181-BEE3-2693701F00A1}" type="sibTrans" cxnId="{12FDD921-C760-468A-8D3F-EEA5310659C6}">
      <dgm:prSet/>
      <dgm:spPr/>
      <dgm:t>
        <a:bodyPr/>
        <a:lstStyle/>
        <a:p>
          <a:endParaRPr lang="zh-TW" altLang="en-US"/>
        </a:p>
      </dgm:t>
    </dgm:pt>
    <dgm:pt modelId="{FFBC6E12-5817-431E-A51A-78EF8C858305}">
      <dgm:prSet phldrT="[文字]"/>
      <dgm:spPr/>
      <dgm:t>
        <a:bodyPr/>
        <a:lstStyle/>
        <a:p>
          <a:r>
            <a:rPr lang="en-US" altLang="zh-TW" dirty="0" smtClean="0"/>
            <a:t>4:00</a:t>
          </a:r>
          <a:r>
            <a:rPr lang="zh-TW" altLang="en-US" dirty="0" smtClean="0"/>
            <a:t>洗澡</a:t>
          </a:r>
          <a:endParaRPr lang="zh-TW" altLang="en-US" dirty="0"/>
        </a:p>
      </dgm:t>
    </dgm:pt>
    <dgm:pt modelId="{6BA53D02-A782-4F03-8886-36ECA78DE8E3}" type="parTrans" cxnId="{8359EA94-FFFB-4071-BB32-1EFB7BF3573F}">
      <dgm:prSet/>
      <dgm:spPr/>
      <dgm:t>
        <a:bodyPr/>
        <a:lstStyle/>
        <a:p>
          <a:endParaRPr lang="zh-TW" altLang="en-US"/>
        </a:p>
      </dgm:t>
    </dgm:pt>
    <dgm:pt modelId="{0996C606-1768-4DF5-B036-D3C5C0725691}" type="sibTrans" cxnId="{8359EA94-FFFB-4071-BB32-1EFB7BF3573F}">
      <dgm:prSet/>
      <dgm:spPr/>
      <dgm:t>
        <a:bodyPr/>
        <a:lstStyle/>
        <a:p>
          <a:endParaRPr lang="zh-TW" altLang="en-US"/>
        </a:p>
      </dgm:t>
    </dgm:pt>
    <dgm:pt modelId="{88C95DEB-B8F7-44AE-AC75-623CB502F4FF}">
      <dgm:prSet phldrT="[文字]"/>
      <dgm:spPr/>
      <dgm:t>
        <a:bodyPr/>
        <a:lstStyle/>
        <a:p>
          <a:r>
            <a:rPr lang="en-US" altLang="zh-TW" dirty="0" smtClean="0"/>
            <a:t>5:00</a:t>
          </a:r>
          <a:r>
            <a:rPr lang="zh-TW" altLang="en-US" dirty="0" smtClean="0"/>
            <a:t>去尿尿</a:t>
          </a:r>
          <a:endParaRPr lang="zh-TW" altLang="en-US" dirty="0"/>
        </a:p>
      </dgm:t>
    </dgm:pt>
    <dgm:pt modelId="{5BFE393E-DBDA-4FB5-B6DA-490DC5CAFD06}" type="parTrans" cxnId="{81C7A2F3-032F-4062-9106-648259D98D23}">
      <dgm:prSet/>
      <dgm:spPr/>
      <dgm:t>
        <a:bodyPr/>
        <a:lstStyle/>
        <a:p>
          <a:endParaRPr lang="zh-TW" altLang="en-US"/>
        </a:p>
      </dgm:t>
    </dgm:pt>
    <dgm:pt modelId="{7D5B7250-1897-4531-AF5D-4EF0D402ECF8}" type="sibTrans" cxnId="{81C7A2F3-032F-4062-9106-648259D98D23}">
      <dgm:prSet/>
      <dgm:spPr/>
      <dgm:t>
        <a:bodyPr/>
        <a:lstStyle/>
        <a:p>
          <a:endParaRPr lang="zh-TW" altLang="en-US"/>
        </a:p>
      </dgm:t>
    </dgm:pt>
    <dgm:pt modelId="{F88906F2-65E6-404F-99C0-98E2A1F255BC}">
      <dgm:prSet phldrT="[文字]"/>
      <dgm:spPr/>
      <dgm:t>
        <a:bodyPr/>
        <a:lstStyle/>
        <a:p>
          <a:r>
            <a:rPr lang="en-US" altLang="zh-TW" dirty="0" smtClean="0"/>
            <a:t>9:00</a:t>
          </a:r>
          <a:r>
            <a:rPr lang="zh-TW" altLang="en-US" dirty="0" smtClean="0"/>
            <a:t>去便餐</a:t>
          </a:r>
          <a:endParaRPr lang="zh-TW" altLang="en-US" dirty="0"/>
        </a:p>
      </dgm:t>
    </dgm:pt>
    <dgm:pt modelId="{9808E36A-F6AA-43D7-8084-243C4142B874}" type="parTrans" cxnId="{3904957C-84CE-4447-BC48-33B6175B5455}">
      <dgm:prSet/>
      <dgm:spPr/>
      <dgm:t>
        <a:bodyPr/>
        <a:lstStyle/>
        <a:p>
          <a:endParaRPr lang="zh-TW" altLang="en-US"/>
        </a:p>
      </dgm:t>
    </dgm:pt>
    <dgm:pt modelId="{C49C6F49-C066-4BD6-9D07-9F6C8AA6C41D}" type="sibTrans" cxnId="{3904957C-84CE-4447-BC48-33B6175B5455}">
      <dgm:prSet/>
      <dgm:spPr/>
      <dgm:t>
        <a:bodyPr/>
        <a:lstStyle/>
        <a:p>
          <a:endParaRPr lang="zh-TW" altLang="en-US"/>
        </a:p>
      </dgm:t>
    </dgm:pt>
    <dgm:pt modelId="{571C519F-6D6B-4D6E-979E-71BD03991E9B}">
      <dgm:prSet phldrT="[文字]"/>
      <dgm:spPr/>
      <dgm:t>
        <a:bodyPr/>
        <a:lstStyle/>
        <a:p>
          <a:r>
            <a:rPr lang="en-US" altLang="zh-TW" dirty="0" smtClean="0"/>
            <a:t>10:00</a:t>
          </a:r>
          <a:r>
            <a:rPr lang="zh-TW" altLang="en-US" dirty="0" smtClean="0"/>
            <a:t>吼吼樹屋</a:t>
          </a:r>
          <a:endParaRPr lang="zh-TW" altLang="en-US" dirty="0"/>
        </a:p>
      </dgm:t>
    </dgm:pt>
    <dgm:pt modelId="{A9E3E0A0-1FA1-4CC1-BAE7-B8BB2AE074A9}" type="parTrans" cxnId="{D648C84F-E502-4572-AF6C-CF0F03E7D441}">
      <dgm:prSet/>
      <dgm:spPr/>
      <dgm:t>
        <a:bodyPr/>
        <a:lstStyle/>
        <a:p>
          <a:endParaRPr lang="zh-TW" altLang="en-US"/>
        </a:p>
      </dgm:t>
    </dgm:pt>
    <dgm:pt modelId="{FBAEDF22-4F31-45BC-9DDB-88B9DDA0C494}" type="sibTrans" cxnId="{D648C84F-E502-4572-AF6C-CF0F03E7D441}">
      <dgm:prSet/>
      <dgm:spPr/>
      <dgm:t>
        <a:bodyPr/>
        <a:lstStyle/>
        <a:p>
          <a:endParaRPr lang="zh-TW" altLang="en-US"/>
        </a:p>
      </dgm:t>
    </dgm:pt>
    <dgm:pt modelId="{7BEEC950-6C45-4BBD-8DAE-BE762378ECA7}">
      <dgm:prSet phldrT="[文字]"/>
      <dgm:spPr/>
      <dgm:t>
        <a:bodyPr/>
        <a:lstStyle/>
        <a:p>
          <a:r>
            <a:rPr lang="en-US" altLang="zh-TW" dirty="0" smtClean="0"/>
            <a:t>11:00</a:t>
          </a:r>
          <a:r>
            <a:rPr lang="zh-TW" altLang="en-US" dirty="0" smtClean="0"/>
            <a:t>回家</a:t>
          </a:r>
          <a:endParaRPr lang="zh-TW" altLang="en-US" dirty="0"/>
        </a:p>
      </dgm:t>
    </dgm:pt>
    <dgm:pt modelId="{B4A2BECF-E2F3-4160-BB88-DEA7188DDC20}" type="parTrans" cxnId="{6C03C162-BADD-4ED5-8ADD-ADCCF9E66102}">
      <dgm:prSet/>
      <dgm:spPr/>
      <dgm:t>
        <a:bodyPr/>
        <a:lstStyle/>
        <a:p>
          <a:endParaRPr lang="zh-TW" altLang="en-US"/>
        </a:p>
      </dgm:t>
    </dgm:pt>
    <dgm:pt modelId="{73DA33DE-159B-4E3C-825C-B6685473CDA3}" type="sibTrans" cxnId="{6C03C162-BADD-4ED5-8ADD-ADCCF9E66102}">
      <dgm:prSet/>
      <dgm:spPr/>
      <dgm:t>
        <a:bodyPr/>
        <a:lstStyle/>
        <a:p>
          <a:endParaRPr lang="zh-TW" altLang="en-US"/>
        </a:p>
      </dgm:t>
    </dgm:pt>
    <dgm:pt modelId="{6D21F4EB-3E6E-4A82-A2FE-7C10C0BD5114}">
      <dgm:prSet phldrT="[文字]"/>
      <dgm:spPr/>
      <dgm:t>
        <a:bodyPr/>
        <a:lstStyle/>
        <a:p>
          <a:r>
            <a:rPr lang="en-US" altLang="zh-TW" dirty="0" smtClean="0"/>
            <a:t>12:00</a:t>
          </a:r>
          <a:r>
            <a:rPr lang="zh-TW" altLang="en-US" dirty="0" smtClean="0"/>
            <a:t>便便</a:t>
          </a:r>
          <a:endParaRPr lang="zh-TW" altLang="en-US" dirty="0"/>
        </a:p>
      </dgm:t>
    </dgm:pt>
    <dgm:pt modelId="{B7511B50-32D2-4CFF-B797-724F8205A725}" type="parTrans" cxnId="{215D6768-2A3C-432A-8E8C-4CFEEB55A463}">
      <dgm:prSet/>
      <dgm:spPr/>
      <dgm:t>
        <a:bodyPr/>
        <a:lstStyle/>
        <a:p>
          <a:endParaRPr lang="zh-TW" altLang="en-US"/>
        </a:p>
      </dgm:t>
    </dgm:pt>
    <dgm:pt modelId="{F0240C4C-C6D2-4363-BE18-08399A8E48A4}" type="sibTrans" cxnId="{215D6768-2A3C-432A-8E8C-4CFEEB55A463}">
      <dgm:prSet/>
      <dgm:spPr/>
      <dgm:t>
        <a:bodyPr/>
        <a:lstStyle/>
        <a:p>
          <a:endParaRPr lang="zh-TW" altLang="en-US"/>
        </a:p>
      </dgm:t>
    </dgm:pt>
    <dgm:pt modelId="{1F5A6FF3-AA0B-49A9-9A1B-28A703520EBE}" type="pres">
      <dgm:prSet presAssocID="{540362B8-EC9E-4B64-885C-AD13F34E5482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zh-TW" altLang="en-US"/>
        </a:p>
      </dgm:t>
    </dgm:pt>
    <dgm:pt modelId="{D6182759-9FE9-46A8-85AE-4A59614B39C4}" type="pres">
      <dgm:prSet presAssocID="{961023F8-0B23-425F-A65D-0BAC57EC2030}" presName="compNode" presStyleCnt="0"/>
      <dgm:spPr/>
    </dgm:pt>
    <dgm:pt modelId="{DED92229-9852-4466-9DDB-C4ECF6B23294}" type="pres">
      <dgm:prSet presAssocID="{961023F8-0B23-425F-A65D-0BAC57EC2030}" presName="dummyConnPt" presStyleCnt="0"/>
      <dgm:spPr/>
    </dgm:pt>
    <dgm:pt modelId="{A543D822-7669-432E-9963-02BB491CB50E}" type="pres">
      <dgm:prSet presAssocID="{961023F8-0B23-425F-A65D-0BAC57EC2030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29CAA57-2D9F-49B7-8836-7BF48EEC41CB}" type="pres">
      <dgm:prSet presAssocID="{5F4C062F-08EC-4D3B-87B5-2E57C4A7AD26}" presName="sibTrans" presStyleLbl="bgSibTrans2D1" presStyleIdx="0" presStyleCnt="8"/>
      <dgm:spPr/>
      <dgm:t>
        <a:bodyPr/>
        <a:lstStyle/>
        <a:p>
          <a:endParaRPr lang="zh-TW" altLang="en-US"/>
        </a:p>
      </dgm:t>
    </dgm:pt>
    <dgm:pt modelId="{48F5C365-4AE1-41E4-A7FB-5CC466523CE1}" type="pres">
      <dgm:prSet presAssocID="{9CF0E3E4-00DB-4C69-A8E6-60EB7AEA0F16}" presName="compNode" presStyleCnt="0"/>
      <dgm:spPr/>
    </dgm:pt>
    <dgm:pt modelId="{897969B1-8798-41D5-8448-8A33BC6B8304}" type="pres">
      <dgm:prSet presAssocID="{9CF0E3E4-00DB-4C69-A8E6-60EB7AEA0F16}" presName="dummyConnPt" presStyleCnt="0"/>
      <dgm:spPr/>
    </dgm:pt>
    <dgm:pt modelId="{59D04637-EA2F-4C8C-83EA-1D6CB63470E6}" type="pres">
      <dgm:prSet presAssocID="{9CF0E3E4-00DB-4C69-A8E6-60EB7AEA0F16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7303AB5-7B4E-47D8-BD57-47349A786CBD}" type="pres">
      <dgm:prSet presAssocID="{B539C487-221B-4934-BE4F-23E1EE654C1C}" presName="sibTrans" presStyleLbl="bgSibTrans2D1" presStyleIdx="1" presStyleCnt="8"/>
      <dgm:spPr/>
      <dgm:t>
        <a:bodyPr/>
        <a:lstStyle/>
        <a:p>
          <a:endParaRPr lang="zh-TW" altLang="en-US"/>
        </a:p>
      </dgm:t>
    </dgm:pt>
    <dgm:pt modelId="{57D05A07-EB37-47E9-856C-909DCA1032EE}" type="pres">
      <dgm:prSet presAssocID="{AF423C58-99D7-4129-A042-78E6D7D31CD0}" presName="compNode" presStyleCnt="0"/>
      <dgm:spPr/>
    </dgm:pt>
    <dgm:pt modelId="{2FA1F948-B8F1-44A2-9BDE-693859EFE689}" type="pres">
      <dgm:prSet presAssocID="{AF423C58-99D7-4129-A042-78E6D7D31CD0}" presName="dummyConnPt" presStyleCnt="0"/>
      <dgm:spPr/>
    </dgm:pt>
    <dgm:pt modelId="{690A59C9-502A-404D-BE9C-E9E3D68C81E0}" type="pres">
      <dgm:prSet presAssocID="{AF423C58-99D7-4129-A042-78E6D7D31CD0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36B00C4-7C3F-462E-AE03-18E6D5107727}" type="pres">
      <dgm:prSet presAssocID="{05AD15FD-F1F4-4181-BEE3-2693701F00A1}" presName="sibTrans" presStyleLbl="bgSibTrans2D1" presStyleIdx="2" presStyleCnt="8"/>
      <dgm:spPr/>
      <dgm:t>
        <a:bodyPr/>
        <a:lstStyle/>
        <a:p>
          <a:endParaRPr lang="zh-TW" altLang="en-US"/>
        </a:p>
      </dgm:t>
    </dgm:pt>
    <dgm:pt modelId="{03EF6B56-7A8D-4E78-AAD3-3FE23BC3750F}" type="pres">
      <dgm:prSet presAssocID="{FFBC6E12-5817-431E-A51A-78EF8C858305}" presName="compNode" presStyleCnt="0"/>
      <dgm:spPr/>
    </dgm:pt>
    <dgm:pt modelId="{39108BCC-AB22-4F27-B14F-DCDE0BFE88A2}" type="pres">
      <dgm:prSet presAssocID="{FFBC6E12-5817-431E-A51A-78EF8C858305}" presName="dummyConnPt" presStyleCnt="0"/>
      <dgm:spPr/>
    </dgm:pt>
    <dgm:pt modelId="{E7B37FEA-96F4-4D62-A96D-3EF84F211F28}" type="pres">
      <dgm:prSet presAssocID="{FFBC6E12-5817-431E-A51A-78EF8C858305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05347F9-9A64-4B3E-A835-57CABA90D61D}" type="pres">
      <dgm:prSet presAssocID="{0996C606-1768-4DF5-B036-D3C5C0725691}" presName="sibTrans" presStyleLbl="bgSibTrans2D1" presStyleIdx="3" presStyleCnt="8"/>
      <dgm:spPr/>
      <dgm:t>
        <a:bodyPr/>
        <a:lstStyle/>
        <a:p>
          <a:endParaRPr lang="zh-TW" altLang="en-US"/>
        </a:p>
      </dgm:t>
    </dgm:pt>
    <dgm:pt modelId="{24B9842E-DBE3-4E9C-850F-21C71139CF71}" type="pres">
      <dgm:prSet presAssocID="{88C95DEB-B8F7-44AE-AC75-623CB502F4FF}" presName="compNode" presStyleCnt="0"/>
      <dgm:spPr/>
    </dgm:pt>
    <dgm:pt modelId="{D46CD80D-643D-42B3-A144-F642D594EF10}" type="pres">
      <dgm:prSet presAssocID="{88C95DEB-B8F7-44AE-AC75-623CB502F4FF}" presName="dummyConnPt" presStyleCnt="0"/>
      <dgm:spPr/>
    </dgm:pt>
    <dgm:pt modelId="{194278B0-3995-4595-B961-5DB1488F0D3A}" type="pres">
      <dgm:prSet presAssocID="{88C95DEB-B8F7-44AE-AC75-623CB502F4FF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558A2DC-74B3-400B-A158-A2DEDFFBD567}" type="pres">
      <dgm:prSet presAssocID="{7D5B7250-1897-4531-AF5D-4EF0D402ECF8}" presName="sibTrans" presStyleLbl="bgSibTrans2D1" presStyleIdx="4" presStyleCnt="8"/>
      <dgm:spPr/>
      <dgm:t>
        <a:bodyPr/>
        <a:lstStyle/>
        <a:p>
          <a:endParaRPr lang="zh-TW" altLang="en-US"/>
        </a:p>
      </dgm:t>
    </dgm:pt>
    <dgm:pt modelId="{F4DD819D-631D-4B5A-8731-61E02679D3C7}" type="pres">
      <dgm:prSet presAssocID="{F88906F2-65E6-404F-99C0-98E2A1F255BC}" presName="compNode" presStyleCnt="0"/>
      <dgm:spPr/>
    </dgm:pt>
    <dgm:pt modelId="{AA7D297F-A094-400E-886B-E458526DA4B6}" type="pres">
      <dgm:prSet presAssocID="{F88906F2-65E6-404F-99C0-98E2A1F255BC}" presName="dummyConnPt" presStyleCnt="0"/>
      <dgm:spPr/>
    </dgm:pt>
    <dgm:pt modelId="{83F23001-E698-4045-8567-A051141CC8B2}" type="pres">
      <dgm:prSet presAssocID="{F88906F2-65E6-404F-99C0-98E2A1F255BC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EBE84A4-5316-4E1B-8118-AFD6976C0CD7}" type="pres">
      <dgm:prSet presAssocID="{C49C6F49-C066-4BD6-9D07-9F6C8AA6C41D}" presName="sibTrans" presStyleLbl="bgSibTrans2D1" presStyleIdx="5" presStyleCnt="8"/>
      <dgm:spPr/>
      <dgm:t>
        <a:bodyPr/>
        <a:lstStyle/>
        <a:p>
          <a:endParaRPr lang="zh-TW" altLang="en-US"/>
        </a:p>
      </dgm:t>
    </dgm:pt>
    <dgm:pt modelId="{35CC8488-9A24-48F8-AE91-66020A932BC7}" type="pres">
      <dgm:prSet presAssocID="{571C519F-6D6B-4D6E-979E-71BD03991E9B}" presName="compNode" presStyleCnt="0"/>
      <dgm:spPr/>
    </dgm:pt>
    <dgm:pt modelId="{26C5E62C-E358-4F3E-9578-B2A48A2D0494}" type="pres">
      <dgm:prSet presAssocID="{571C519F-6D6B-4D6E-979E-71BD03991E9B}" presName="dummyConnPt" presStyleCnt="0"/>
      <dgm:spPr/>
    </dgm:pt>
    <dgm:pt modelId="{E3C1A23C-E76B-4E47-8E38-81017BDA597C}" type="pres">
      <dgm:prSet presAssocID="{571C519F-6D6B-4D6E-979E-71BD03991E9B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EA296E7-3D07-4342-88B6-C3193FDC4754}" type="pres">
      <dgm:prSet presAssocID="{FBAEDF22-4F31-45BC-9DDB-88B9DDA0C494}" presName="sibTrans" presStyleLbl="bgSibTrans2D1" presStyleIdx="6" presStyleCnt="8"/>
      <dgm:spPr/>
      <dgm:t>
        <a:bodyPr/>
        <a:lstStyle/>
        <a:p>
          <a:endParaRPr lang="zh-TW" altLang="en-US"/>
        </a:p>
      </dgm:t>
    </dgm:pt>
    <dgm:pt modelId="{DFACB104-9901-4634-A12C-842834C2DDCE}" type="pres">
      <dgm:prSet presAssocID="{7BEEC950-6C45-4BBD-8DAE-BE762378ECA7}" presName="compNode" presStyleCnt="0"/>
      <dgm:spPr/>
    </dgm:pt>
    <dgm:pt modelId="{FA5D2228-B544-4328-95F8-5D534FE9BA98}" type="pres">
      <dgm:prSet presAssocID="{7BEEC950-6C45-4BBD-8DAE-BE762378ECA7}" presName="dummyConnPt" presStyleCnt="0"/>
      <dgm:spPr/>
    </dgm:pt>
    <dgm:pt modelId="{5B297ADC-A89B-4F10-AB4E-37A368897ED5}" type="pres">
      <dgm:prSet presAssocID="{7BEEC950-6C45-4BBD-8DAE-BE762378ECA7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AE1061D-A138-4B9C-8C09-7E22801475D5}" type="pres">
      <dgm:prSet presAssocID="{73DA33DE-159B-4E3C-825C-B6685473CDA3}" presName="sibTrans" presStyleLbl="bgSibTrans2D1" presStyleIdx="7" presStyleCnt="8"/>
      <dgm:spPr/>
      <dgm:t>
        <a:bodyPr/>
        <a:lstStyle/>
        <a:p>
          <a:endParaRPr lang="zh-TW" altLang="en-US"/>
        </a:p>
      </dgm:t>
    </dgm:pt>
    <dgm:pt modelId="{03AB7D3B-16A6-4EE6-857F-F597A909FABA}" type="pres">
      <dgm:prSet presAssocID="{6D21F4EB-3E6E-4A82-A2FE-7C10C0BD5114}" presName="compNode" presStyleCnt="0"/>
      <dgm:spPr/>
    </dgm:pt>
    <dgm:pt modelId="{D7C3454E-AE98-4044-ADED-76AB1B3D7EB4}" type="pres">
      <dgm:prSet presAssocID="{6D21F4EB-3E6E-4A82-A2FE-7C10C0BD5114}" presName="dummyConnPt" presStyleCnt="0"/>
      <dgm:spPr/>
    </dgm:pt>
    <dgm:pt modelId="{B3D3A47A-D8AE-4A61-B880-4D187B95636B}" type="pres">
      <dgm:prSet presAssocID="{6D21F4EB-3E6E-4A82-A2FE-7C10C0BD5114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D586B729-CFED-4961-96E2-0B6808F6812A}" type="presOf" srcId="{F88906F2-65E6-404F-99C0-98E2A1F255BC}" destId="{83F23001-E698-4045-8567-A051141CC8B2}" srcOrd="0" destOrd="0" presId="urn:microsoft.com/office/officeart/2005/8/layout/bProcess4"/>
    <dgm:cxn modelId="{D648C84F-E502-4572-AF6C-CF0F03E7D441}" srcId="{540362B8-EC9E-4B64-885C-AD13F34E5482}" destId="{571C519F-6D6B-4D6E-979E-71BD03991E9B}" srcOrd="6" destOrd="0" parTransId="{A9E3E0A0-1FA1-4CC1-BAE7-B8BB2AE074A9}" sibTransId="{FBAEDF22-4F31-45BC-9DDB-88B9DDA0C494}"/>
    <dgm:cxn modelId="{424E0041-8142-4C19-B159-08DA92BD28F5}" type="presOf" srcId="{9CF0E3E4-00DB-4C69-A8E6-60EB7AEA0F16}" destId="{59D04637-EA2F-4C8C-83EA-1D6CB63470E6}" srcOrd="0" destOrd="0" presId="urn:microsoft.com/office/officeart/2005/8/layout/bProcess4"/>
    <dgm:cxn modelId="{7C58CFC6-F0F2-4912-9D58-69DF5FA194D4}" srcId="{540362B8-EC9E-4B64-885C-AD13F34E5482}" destId="{961023F8-0B23-425F-A65D-0BAC57EC2030}" srcOrd="0" destOrd="0" parTransId="{A0440E9F-DAB6-429A-86E6-C65E5C70149F}" sibTransId="{5F4C062F-08EC-4D3B-87B5-2E57C4A7AD26}"/>
    <dgm:cxn modelId="{29455F57-4681-4B65-B33A-D8974AABB4B1}" type="presOf" srcId="{540362B8-EC9E-4B64-885C-AD13F34E5482}" destId="{1F5A6FF3-AA0B-49A9-9A1B-28A703520EBE}" srcOrd="0" destOrd="0" presId="urn:microsoft.com/office/officeart/2005/8/layout/bProcess4"/>
    <dgm:cxn modelId="{6C1C9761-20A0-486D-9541-3363C891042E}" type="presOf" srcId="{0996C606-1768-4DF5-B036-D3C5C0725691}" destId="{B05347F9-9A64-4B3E-A835-57CABA90D61D}" srcOrd="0" destOrd="0" presId="urn:microsoft.com/office/officeart/2005/8/layout/bProcess4"/>
    <dgm:cxn modelId="{1F00FC17-000E-4DF7-A601-F30AA95C3D5B}" type="presOf" srcId="{6D21F4EB-3E6E-4A82-A2FE-7C10C0BD5114}" destId="{B3D3A47A-D8AE-4A61-B880-4D187B95636B}" srcOrd="0" destOrd="0" presId="urn:microsoft.com/office/officeart/2005/8/layout/bProcess4"/>
    <dgm:cxn modelId="{12FDD921-C760-468A-8D3F-EEA5310659C6}" srcId="{540362B8-EC9E-4B64-885C-AD13F34E5482}" destId="{AF423C58-99D7-4129-A042-78E6D7D31CD0}" srcOrd="2" destOrd="0" parTransId="{8400ABB3-EDF8-4ADD-A153-417E6E05813D}" sibTransId="{05AD15FD-F1F4-4181-BEE3-2693701F00A1}"/>
    <dgm:cxn modelId="{81C7A2F3-032F-4062-9106-648259D98D23}" srcId="{540362B8-EC9E-4B64-885C-AD13F34E5482}" destId="{88C95DEB-B8F7-44AE-AC75-623CB502F4FF}" srcOrd="4" destOrd="0" parTransId="{5BFE393E-DBDA-4FB5-B6DA-490DC5CAFD06}" sibTransId="{7D5B7250-1897-4531-AF5D-4EF0D402ECF8}"/>
    <dgm:cxn modelId="{93A06BC2-72B8-4898-96EA-E5D07E036422}" type="presOf" srcId="{FFBC6E12-5817-431E-A51A-78EF8C858305}" destId="{E7B37FEA-96F4-4D62-A96D-3EF84F211F28}" srcOrd="0" destOrd="0" presId="urn:microsoft.com/office/officeart/2005/8/layout/bProcess4"/>
    <dgm:cxn modelId="{0EA41870-FF4A-4C99-8F00-EC1A581C35BA}" srcId="{540362B8-EC9E-4B64-885C-AD13F34E5482}" destId="{9CF0E3E4-00DB-4C69-A8E6-60EB7AEA0F16}" srcOrd="1" destOrd="0" parTransId="{C4BF20F5-0685-46D8-9BC5-4F9B911520D4}" sibTransId="{B539C487-221B-4934-BE4F-23E1EE654C1C}"/>
    <dgm:cxn modelId="{541EB2C6-183B-426F-B451-9F27659612F0}" type="presOf" srcId="{B539C487-221B-4934-BE4F-23E1EE654C1C}" destId="{37303AB5-7B4E-47D8-BD57-47349A786CBD}" srcOrd="0" destOrd="0" presId="urn:microsoft.com/office/officeart/2005/8/layout/bProcess4"/>
    <dgm:cxn modelId="{DD930D8A-FB29-47AA-A3DB-8F5EFCC5BA6A}" type="presOf" srcId="{961023F8-0B23-425F-A65D-0BAC57EC2030}" destId="{A543D822-7669-432E-9963-02BB491CB50E}" srcOrd="0" destOrd="0" presId="urn:microsoft.com/office/officeart/2005/8/layout/bProcess4"/>
    <dgm:cxn modelId="{8CC04869-C461-4A3B-9C8A-B4725805D988}" type="presOf" srcId="{571C519F-6D6B-4D6E-979E-71BD03991E9B}" destId="{E3C1A23C-E76B-4E47-8E38-81017BDA597C}" srcOrd="0" destOrd="0" presId="urn:microsoft.com/office/officeart/2005/8/layout/bProcess4"/>
    <dgm:cxn modelId="{9650B311-3A1D-45E7-9C54-5D0BE6402D5C}" type="presOf" srcId="{88C95DEB-B8F7-44AE-AC75-623CB502F4FF}" destId="{194278B0-3995-4595-B961-5DB1488F0D3A}" srcOrd="0" destOrd="0" presId="urn:microsoft.com/office/officeart/2005/8/layout/bProcess4"/>
    <dgm:cxn modelId="{8359EA94-FFFB-4071-BB32-1EFB7BF3573F}" srcId="{540362B8-EC9E-4B64-885C-AD13F34E5482}" destId="{FFBC6E12-5817-431E-A51A-78EF8C858305}" srcOrd="3" destOrd="0" parTransId="{6BA53D02-A782-4F03-8886-36ECA78DE8E3}" sibTransId="{0996C606-1768-4DF5-B036-D3C5C0725691}"/>
    <dgm:cxn modelId="{53007FCD-AC98-488E-BC7B-C10AADBC6994}" type="presOf" srcId="{AF423C58-99D7-4129-A042-78E6D7D31CD0}" destId="{690A59C9-502A-404D-BE9C-E9E3D68C81E0}" srcOrd="0" destOrd="0" presId="urn:microsoft.com/office/officeart/2005/8/layout/bProcess4"/>
    <dgm:cxn modelId="{CCF34E20-19FD-4631-AF11-075ADCF9E7C7}" type="presOf" srcId="{7BEEC950-6C45-4BBD-8DAE-BE762378ECA7}" destId="{5B297ADC-A89B-4F10-AB4E-37A368897ED5}" srcOrd="0" destOrd="0" presId="urn:microsoft.com/office/officeart/2005/8/layout/bProcess4"/>
    <dgm:cxn modelId="{6C03C162-BADD-4ED5-8ADD-ADCCF9E66102}" srcId="{540362B8-EC9E-4B64-885C-AD13F34E5482}" destId="{7BEEC950-6C45-4BBD-8DAE-BE762378ECA7}" srcOrd="7" destOrd="0" parTransId="{B4A2BECF-E2F3-4160-BB88-DEA7188DDC20}" sibTransId="{73DA33DE-159B-4E3C-825C-B6685473CDA3}"/>
    <dgm:cxn modelId="{483A5E1F-AF6A-4DDD-9CB1-29F0E673DD0E}" type="presOf" srcId="{C49C6F49-C066-4BD6-9D07-9F6C8AA6C41D}" destId="{FEBE84A4-5316-4E1B-8118-AFD6976C0CD7}" srcOrd="0" destOrd="0" presId="urn:microsoft.com/office/officeart/2005/8/layout/bProcess4"/>
    <dgm:cxn modelId="{3904957C-84CE-4447-BC48-33B6175B5455}" srcId="{540362B8-EC9E-4B64-885C-AD13F34E5482}" destId="{F88906F2-65E6-404F-99C0-98E2A1F255BC}" srcOrd="5" destOrd="0" parTransId="{9808E36A-F6AA-43D7-8084-243C4142B874}" sibTransId="{C49C6F49-C066-4BD6-9D07-9F6C8AA6C41D}"/>
    <dgm:cxn modelId="{215D6768-2A3C-432A-8E8C-4CFEEB55A463}" srcId="{540362B8-EC9E-4B64-885C-AD13F34E5482}" destId="{6D21F4EB-3E6E-4A82-A2FE-7C10C0BD5114}" srcOrd="8" destOrd="0" parTransId="{B7511B50-32D2-4CFF-B797-724F8205A725}" sibTransId="{F0240C4C-C6D2-4363-BE18-08399A8E48A4}"/>
    <dgm:cxn modelId="{10E93BE1-4227-4C13-B39A-95A5074C11D9}" type="presOf" srcId="{5F4C062F-08EC-4D3B-87B5-2E57C4A7AD26}" destId="{329CAA57-2D9F-49B7-8836-7BF48EEC41CB}" srcOrd="0" destOrd="0" presId="urn:microsoft.com/office/officeart/2005/8/layout/bProcess4"/>
    <dgm:cxn modelId="{A9E496A6-49A5-4F81-BBB4-76DB7EE7C09A}" type="presOf" srcId="{05AD15FD-F1F4-4181-BEE3-2693701F00A1}" destId="{F36B00C4-7C3F-462E-AE03-18E6D5107727}" srcOrd="0" destOrd="0" presId="urn:microsoft.com/office/officeart/2005/8/layout/bProcess4"/>
    <dgm:cxn modelId="{84603118-1D2F-4FA6-AF8D-250BC9E7D8CD}" type="presOf" srcId="{FBAEDF22-4F31-45BC-9DDB-88B9DDA0C494}" destId="{2EA296E7-3D07-4342-88B6-C3193FDC4754}" srcOrd="0" destOrd="0" presId="urn:microsoft.com/office/officeart/2005/8/layout/bProcess4"/>
    <dgm:cxn modelId="{19D9F0D6-C602-4E16-ACB3-1C865B017D91}" type="presOf" srcId="{73DA33DE-159B-4E3C-825C-B6685473CDA3}" destId="{DAE1061D-A138-4B9C-8C09-7E22801475D5}" srcOrd="0" destOrd="0" presId="urn:microsoft.com/office/officeart/2005/8/layout/bProcess4"/>
    <dgm:cxn modelId="{5E57F66B-30E8-4785-B201-9D66E1BCA6CA}" type="presOf" srcId="{7D5B7250-1897-4531-AF5D-4EF0D402ECF8}" destId="{8558A2DC-74B3-400B-A158-A2DEDFFBD567}" srcOrd="0" destOrd="0" presId="urn:microsoft.com/office/officeart/2005/8/layout/bProcess4"/>
    <dgm:cxn modelId="{A9345261-F5E4-458D-9F75-823E7DB6918C}" type="presParOf" srcId="{1F5A6FF3-AA0B-49A9-9A1B-28A703520EBE}" destId="{D6182759-9FE9-46A8-85AE-4A59614B39C4}" srcOrd="0" destOrd="0" presId="urn:microsoft.com/office/officeart/2005/8/layout/bProcess4"/>
    <dgm:cxn modelId="{E26C62FD-5E75-4471-8C78-E3BA32DC708E}" type="presParOf" srcId="{D6182759-9FE9-46A8-85AE-4A59614B39C4}" destId="{DED92229-9852-4466-9DDB-C4ECF6B23294}" srcOrd="0" destOrd="0" presId="urn:microsoft.com/office/officeart/2005/8/layout/bProcess4"/>
    <dgm:cxn modelId="{3A33FA87-1017-46F2-B2B4-08B161A6222F}" type="presParOf" srcId="{D6182759-9FE9-46A8-85AE-4A59614B39C4}" destId="{A543D822-7669-432E-9963-02BB491CB50E}" srcOrd="1" destOrd="0" presId="urn:microsoft.com/office/officeart/2005/8/layout/bProcess4"/>
    <dgm:cxn modelId="{F11F0BD3-90B5-496B-9A47-771924C913F9}" type="presParOf" srcId="{1F5A6FF3-AA0B-49A9-9A1B-28A703520EBE}" destId="{329CAA57-2D9F-49B7-8836-7BF48EEC41CB}" srcOrd="1" destOrd="0" presId="urn:microsoft.com/office/officeart/2005/8/layout/bProcess4"/>
    <dgm:cxn modelId="{B635DEA8-BD2C-47E3-AB5F-1B6654CB5D47}" type="presParOf" srcId="{1F5A6FF3-AA0B-49A9-9A1B-28A703520EBE}" destId="{48F5C365-4AE1-41E4-A7FB-5CC466523CE1}" srcOrd="2" destOrd="0" presId="urn:microsoft.com/office/officeart/2005/8/layout/bProcess4"/>
    <dgm:cxn modelId="{D0F4FE09-9FC7-48F4-B297-A442BF22AD48}" type="presParOf" srcId="{48F5C365-4AE1-41E4-A7FB-5CC466523CE1}" destId="{897969B1-8798-41D5-8448-8A33BC6B8304}" srcOrd="0" destOrd="0" presId="urn:microsoft.com/office/officeart/2005/8/layout/bProcess4"/>
    <dgm:cxn modelId="{39FACEAB-2298-4D76-8654-E8D7D9D2EB5D}" type="presParOf" srcId="{48F5C365-4AE1-41E4-A7FB-5CC466523CE1}" destId="{59D04637-EA2F-4C8C-83EA-1D6CB63470E6}" srcOrd="1" destOrd="0" presId="urn:microsoft.com/office/officeart/2005/8/layout/bProcess4"/>
    <dgm:cxn modelId="{D79B2576-8B6C-4883-8D1D-7F00AC6C20D4}" type="presParOf" srcId="{1F5A6FF3-AA0B-49A9-9A1B-28A703520EBE}" destId="{37303AB5-7B4E-47D8-BD57-47349A786CBD}" srcOrd="3" destOrd="0" presId="urn:microsoft.com/office/officeart/2005/8/layout/bProcess4"/>
    <dgm:cxn modelId="{8E526D72-85D9-413A-8618-50885CDBA845}" type="presParOf" srcId="{1F5A6FF3-AA0B-49A9-9A1B-28A703520EBE}" destId="{57D05A07-EB37-47E9-856C-909DCA1032EE}" srcOrd="4" destOrd="0" presId="urn:microsoft.com/office/officeart/2005/8/layout/bProcess4"/>
    <dgm:cxn modelId="{BA395D9C-D601-4776-82BF-466D9F4E7299}" type="presParOf" srcId="{57D05A07-EB37-47E9-856C-909DCA1032EE}" destId="{2FA1F948-B8F1-44A2-9BDE-693859EFE689}" srcOrd="0" destOrd="0" presId="urn:microsoft.com/office/officeart/2005/8/layout/bProcess4"/>
    <dgm:cxn modelId="{5C27902C-CB9D-4AB3-9B98-A2A72BD3915D}" type="presParOf" srcId="{57D05A07-EB37-47E9-856C-909DCA1032EE}" destId="{690A59C9-502A-404D-BE9C-E9E3D68C81E0}" srcOrd="1" destOrd="0" presId="urn:microsoft.com/office/officeart/2005/8/layout/bProcess4"/>
    <dgm:cxn modelId="{69F6CC15-AB26-4FCB-A810-604641EA23F5}" type="presParOf" srcId="{1F5A6FF3-AA0B-49A9-9A1B-28A703520EBE}" destId="{F36B00C4-7C3F-462E-AE03-18E6D5107727}" srcOrd="5" destOrd="0" presId="urn:microsoft.com/office/officeart/2005/8/layout/bProcess4"/>
    <dgm:cxn modelId="{889EE0E9-0473-416B-B6D9-B84BDEFACA77}" type="presParOf" srcId="{1F5A6FF3-AA0B-49A9-9A1B-28A703520EBE}" destId="{03EF6B56-7A8D-4E78-AAD3-3FE23BC3750F}" srcOrd="6" destOrd="0" presId="urn:microsoft.com/office/officeart/2005/8/layout/bProcess4"/>
    <dgm:cxn modelId="{95E146C0-3F23-4F89-85D4-3D4191AD622B}" type="presParOf" srcId="{03EF6B56-7A8D-4E78-AAD3-3FE23BC3750F}" destId="{39108BCC-AB22-4F27-B14F-DCDE0BFE88A2}" srcOrd="0" destOrd="0" presId="urn:microsoft.com/office/officeart/2005/8/layout/bProcess4"/>
    <dgm:cxn modelId="{5EF65F23-7FF1-4E43-B4A4-67C27F48FBB9}" type="presParOf" srcId="{03EF6B56-7A8D-4E78-AAD3-3FE23BC3750F}" destId="{E7B37FEA-96F4-4D62-A96D-3EF84F211F28}" srcOrd="1" destOrd="0" presId="urn:microsoft.com/office/officeart/2005/8/layout/bProcess4"/>
    <dgm:cxn modelId="{D8C94B66-C531-46A4-9951-453E183ECE2F}" type="presParOf" srcId="{1F5A6FF3-AA0B-49A9-9A1B-28A703520EBE}" destId="{B05347F9-9A64-4B3E-A835-57CABA90D61D}" srcOrd="7" destOrd="0" presId="urn:microsoft.com/office/officeart/2005/8/layout/bProcess4"/>
    <dgm:cxn modelId="{2CF52C5E-69B4-4614-910C-AF16AA681369}" type="presParOf" srcId="{1F5A6FF3-AA0B-49A9-9A1B-28A703520EBE}" destId="{24B9842E-DBE3-4E9C-850F-21C71139CF71}" srcOrd="8" destOrd="0" presId="urn:microsoft.com/office/officeart/2005/8/layout/bProcess4"/>
    <dgm:cxn modelId="{44908308-03C4-4D95-A866-A44A22E60170}" type="presParOf" srcId="{24B9842E-DBE3-4E9C-850F-21C71139CF71}" destId="{D46CD80D-643D-42B3-A144-F642D594EF10}" srcOrd="0" destOrd="0" presId="urn:microsoft.com/office/officeart/2005/8/layout/bProcess4"/>
    <dgm:cxn modelId="{42B96C41-910A-45A0-B6FD-A8AB06E461F3}" type="presParOf" srcId="{24B9842E-DBE3-4E9C-850F-21C71139CF71}" destId="{194278B0-3995-4595-B961-5DB1488F0D3A}" srcOrd="1" destOrd="0" presId="urn:microsoft.com/office/officeart/2005/8/layout/bProcess4"/>
    <dgm:cxn modelId="{FCDD5450-D4EC-4667-9069-0CB6662A90C5}" type="presParOf" srcId="{1F5A6FF3-AA0B-49A9-9A1B-28A703520EBE}" destId="{8558A2DC-74B3-400B-A158-A2DEDFFBD567}" srcOrd="9" destOrd="0" presId="urn:microsoft.com/office/officeart/2005/8/layout/bProcess4"/>
    <dgm:cxn modelId="{ED39F897-E32A-4E4D-9765-EA9088190C5B}" type="presParOf" srcId="{1F5A6FF3-AA0B-49A9-9A1B-28A703520EBE}" destId="{F4DD819D-631D-4B5A-8731-61E02679D3C7}" srcOrd="10" destOrd="0" presId="urn:microsoft.com/office/officeart/2005/8/layout/bProcess4"/>
    <dgm:cxn modelId="{47536402-EE16-461C-888D-B1B8AD1BCB2F}" type="presParOf" srcId="{F4DD819D-631D-4B5A-8731-61E02679D3C7}" destId="{AA7D297F-A094-400E-886B-E458526DA4B6}" srcOrd="0" destOrd="0" presId="urn:microsoft.com/office/officeart/2005/8/layout/bProcess4"/>
    <dgm:cxn modelId="{77321C7A-D44A-42B3-8E33-DBFEF28CDDBC}" type="presParOf" srcId="{F4DD819D-631D-4B5A-8731-61E02679D3C7}" destId="{83F23001-E698-4045-8567-A051141CC8B2}" srcOrd="1" destOrd="0" presId="urn:microsoft.com/office/officeart/2005/8/layout/bProcess4"/>
    <dgm:cxn modelId="{018F8A9C-8714-4226-BBBA-DB59ACC6914B}" type="presParOf" srcId="{1F5A6FF3-AA0B-49A9-9A1B-28A703520EBE}" destId="{FEBE84A4-5316-4E1B-8118-AFD6976C0CD7}" srcOrd="11" destOrd="0" presId="urn:microsoft.com/office/officeart/2005/8/layout/bProcess4"/>
    <dgm:cxn modelId="{34514D2A-AABC-4169-9A61-53301BF50E43}" type="presParOf" srcId="{1F5A6FF3-AA0B-49A9-9A1B-28A703520EBE}" destId="{35CC8488-9A24-48F8-AE91-66020A932BC7}" srcOrd="12" destOrd="0" presId="urn:microsoft.com/office/officeart/2005/8/layout/bProcess4"/>
    <dgm:cxn modelId="{EE5260AB-E1EB-4842-9CED-593BCA09DB74}" type="presParOf" srcId="{35CC8488-9A24-48F8-AE91-66020A932BC7}" destId="{26C5E62C-E358-4F3E-9578-B2A48A2D0494}" srcOrd="0" destOrd="0" presId="urn:microsoft.com/office/officeart/2005/8/layout/bProcess4"/>
    <dgm:cxn modelId="{341099EB-C340-4F8E-942B-606167D982CF}" type="presParOf" srcId="{35CC8488-9A24-48F8-AE91-66020A932BC7}" destId="{E3C1A23C-E76B-4E47-8E38-81017BDA597C}" srcOrd="1" destOrd="0" presId="urn:microsoft.com/office/officeart/2005/8/layout/bProcess4"/>
    <dgm:cxn modelId="{388A4B99-D811-48BC-BB0A-143AD2C86DE3}" type="presParOf" srcId="{1F5A6FF3-AA0B-49A9-9A1B-28A703520EBE}" destId="{2EA296E7-3D07-4342-88B6-C3193FDC4754}" srcOrd="13" destOrd="0" presId="urn:microsoft.com/office/officeart/2005/8/layout/bProcess4"/>
    <dgm:cxn modelId="{08DD7247-609E-40E1-9731-A32D59CD1466}" type="presParOf" srcId="{1F5A6FF3-AA0B-49A9-9A1B-28A703520EBE}" destId="{DFACB104-9901-4634-A12C-842834C2DDCE}" srcOrd="14" destOrd="0" presId="urn:microsoft.com/office/officeart/2005/8/layout/bProcess4"/>
    <dgm:cxn modelId="{3458F9D4-616B-429A-9BB0-245FCCB201A6}" type="presParOf" srcId="{DFACB104-9901-4634-A12C-842834C2DDCE}" destId="{FA5D2228-B544-4328-95F8-5D534FE9BA98}" srcOrd="0" destOrd="0" presId="urn:microsoft.com/office/officeart/2005/8/layout/bProcess4"/>
    <dgm:cxn modelId="{E0AB13A5-1F0A-493A-B549-92794EB99AF5}" type="presParOf" srcId="{DFACB104-9901-4634-A12C-842834C2DDCE}" destId="{5B297ADC-A89B-4F10-AB4E-37A368897ED5}" srcOrd="1" destOrd="0" presId="urn:microsoft.com/office/officeart/2005/8/layout/bProcess4"/>
    <dgm:cxn modelId="{0C47A744-28D6-4129-82EE-6A93A3CD86D4}" type="presParOf" srcId="{1F5A6FF3-AA0B-49A9-9A1B-28A703520EBE}" destId="{DAE1061D-A138-4B9C-8C09-7E22801475D5}" srcOrd="15" destOrd="0" presId="urn:microsoft.com/office/officeart/2005/8/layout/bProcess4"/>
    <dgm:cxn modelId="{052DF920-FE7C-4E96-A8E0-0BA84942A472}" type="presParOf" srcId="{1F5A6FF3-AA0B-49A9-9A1B-28A703520EBE}" destId="{03AB7D3B-16A6-4EE6-857F-F597A909FABA}" srcOrd="16" destOrd="0" presId="urn:microsoft.com/office/officeart/2005/8/layout/bProcess4"/>
    <dgm:cxn modelId="{923A70E3-D27A-4CC6-88DE-949F7C3F6628}" type="presParOf" srcId="{03AB7D3B-16A6-4EE6-857F-F597A909FABA}" destId="{D7C3454E-AE98-4044-ADED-76AB1B3D7EB4}" srcOrd="0" destOrd="0" presId="urn:microsoft.com/office/officeart/2005/8/layout/bProcess4"/>
    <dgm:cxn modelId="{29141FF6-1576-4B30-A9B7-46F83DB45230}" type="presParOf" srcId="{03AB7D3B-16A6-4EE6-857F-F597A909FABA}" destId="{B3D3A47A-D8AE-4A61-B880-4D187B95636B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9CAA57-2D9F-49B7-8836-7BF48EEC41CB}">
      <dsp:nvSpPr>
        <dsp:cNvPr id="0" name=""/>
        <dsp:cNvSpPr/>
      </dsp:nvSpPr>
      <dsp:spPr>
        <a:xfrm rot="5400000">
          <a:off x="1110935" y="987930"/>
          <a:ext cx="1546756" cy="186461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43D822-7669-432E-9963-02BB491CB50E}">
      <dsp:nvSpPr>
        <dsp:cNvPr id="0" name=""/>
        <dsp:cNvSpPr/>
      </dsp:nvSpPr>
      <dsp:spPr>
        <a:xfrm>
          <a:off x="1466407" y="279"/>
          <a:ext cx="2071799" cy="12430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000" kern="1200" dirty="0" smtClean="0"/>
            <a:t>1:00</a:t>
          </a:r>
          <a:r>
            <a:rPr lang="zh-TW" altLang="en-US" sz="3000" kern="1200" dirty="0" smtClean="0"/>
            <a:t>機床</a:t>
          </a:r>
          <a:endParaRPr lang="zh-TW" altLang="en-US" sz="3000" kern="1200" dirty="0"/>
        </a:p>
      </dsp:txBody>
      <dsp:txXfrm>
        <a:off x="1502816" y="36688"/>
        <a:ext cx="1998981" cy="1170261"/>
      </dsp:txXfrm>
    </dsp:sp>
    <dsp:sp modelId="{37303AB5-7B4E-47D8-BD57-47349A786CBD}">
      <dsp:nvSpPr>
        <dsp:cNvPr id="0" name=""/>
        <dsp:cNvSpPr/>
      </dsp:nvSpPr>
      <dsp:spPr>
        <a:xfrm rot="5400000">
          <a:off x="1110935" y="2541780"/>
          <a:ext cx="1546756" cy="186461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D04637-EA2F-4C8C-83EA-1D6CB63470E6}">
      <dsp:nvSpPr>
        <dsp:cNvPr id="0" name=""/>
        <dsp:cNvSpPr/>
      </dsp:nvSpPr>
      <dsp:spPr>
        <a:xfrm>
          <a:off x="1466407" y="1554129"/>
          <a:ext cx="2071799" cy="12430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000" kern="1200" dirty="0" smtClean="0"/>
            <a:t>2:00</a:t>
          </a:r>
          <a:r>
            <a:rPr lang="zh-TW" altLang="en-US" sz="3000" kern="1200" dirty="0" smtClean="0"/>
            <a:t>吃雞腿</a:t>
          </a:r>
          <a:endParaRPr lang="zh-TW" altLang="en-US" sz="3000" kern="1200" dirty="0"/>
        </a:p>
      </dsp:txBody>
      <dsp:txXfrm>
        <a:off x="1502816" y="1590538"/>
        <a:ext cx="1998981" cy="1170261"/>
      </dsp:txXfrm>
    </dsp:sp>
    <dsp:sp modelId="{F36B00C4-7C3F-462E-AE03-18E6D5107727}">
      <dsp:nvSpPr>
        <dsp:cNvPr id="0" name=""/>
        <dsp:cNvSpPr/>
      </dsp:nvSpPr>
      <dsp:spPr>
        <a:xfrm>
          <a:off x="1887860" y="3318704"/>
          <a:ext cx="2748400" cy="186461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0A59C9-502A-404D-BE9C-E9E3D68C81E0}">
      <dsp:nvSpPr>
        <dsp:cNvPr id="0" name=""/>
        <dsp:cNvSpPr/>
      </dsp:nvSpPr>
      <dsp:spPr>
        <a:xfrm>
          <a:off x="1466407" y="3107978"/>
          <a:ext cx="2071799" cy="12430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000" kern="1200" dirty="0" smtClean="0"/>
            <a:t>3:00</a:t>
          </a:r>
          <a:r>
            <a:rPr lang="zh-TW" altLang="en-US" sz="3000" kern="1200" dirty="0" smtClean="0"/>
            <a:t>上廁所</a:t>
          </a:r>
          <a:endParaRPr lang="zh-TW" altLang="en-US" sz="3000" kern="1200" dirty="0"/>
        </a:p>
      </dsp:txBody>
      <dsp:txXfrm>
        <a:off x="1502816" y="3144387"/>
        <a:ext cx="1998981" cy="1170261"/>
      </dsp:txXfrm>
    </dsp:sp>
    <dsp:sp modelId="{B05347F9-9A64-4B3E-A835-57CABA90D61D}">
      <dsp:nvSpPr>
        <dsp:cNvPr id="0" name=""/>
        <dsp:cNvSpPr/>
      </dsp:nvSpPr>
      <dsp:spPr>
        <a:xfrm rot="16200000">
          <a:off x="3866428" y="2541780"/>
          <a:ext cx="1546756" cy="186461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B37FEA-96F4-4D62-A96D-3EF84F211F28}">
      <dsp:nvSpPr>
        <dsp:cNvPr id="0" name=""/>
        <dsp:cNvSpPr/>
      </dsp:nvSpPr>
      <dsp:spPr>
        <a:xfrm>
          <a:off x="4221900" y="3107978"/>
          <a:ext cx="2071799" cy="12430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000" kern="1200" dirty="0" smtClean="0"/>
            <a:t>4:00</a:t>
          </a:r>
          <a:r>
            <a:rPr lang="zh-TW" altLang="en-US" sz="3000" kern="1200" dirty="0" smtClean="0"/>
            <a:t>洗澡</a:t>
          </a:r>
          <a:endParaRPr lang="zh-TW" altLang="en-US" sz="3000" kern="1200" dirty="0"/>
        </a:p>
      </dsp:txBody>
      <dsp:txXfrm>
        <a:off x="4258309" y="3144387"/>
        <a:ext cx="1998981" cy="1170261"/>
      </dsp:txXfrm>
    </dsp:sp>
    <dsp:sp modelId="{8558A2DC-74B3-400B-A158-A2DEDFFBD567}">
      <dsp:nvSpPr>
        <dsp:cNvPr id="0" name=""/>
        <dsp:cNvSpPr/>
      </dsp:nvSpPr>
      <dsp:spPr>
        <a:xfrm rot="16200000">
          <a:off x="3866428" y="987930"/>
          <a:ext cx="1546756" cy="186461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4278B0-3995-4595-B961-5DB1488F0D3A}">
      <dsp:nvSpPr>
        <dsp:cNvPr id="0" name=""/>
        <dsp:cNvSpPr/>
      </dsp:nvSpPr>
      <dsp:spPr>
        <a:xfrm>
          <a:off x="4221900" y="1554129"/>
          <a:ext cx="2071799" cy="12430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000" kern="1200" dirty="0" smtClean="0"/>
            <a:t>5:00</a:t>
          </a:r>
          <a:r>
            <a:rPr lang="zh-TW" altLang="en-US" sz="3000" kern="1200" dirty="0" smtClean="0"/>
            <a:t>去尿尿</a:t>
          </a:r>
          <a:endParaRPr lang="zh-TW" altLang="en-US" sz="3000" kern="1200" dirty="0"/>
        </a:p>
      </dsp:txBody>
      <dsp:txXfrm>
        <a:off x="4258309" y="1590538"/>
        <a:ext cx="1998981" cy="1170261"/>
      </dsp:txXfrm>
    </dsp:sp>
    <dsp:sp modelId="{FEBE84A4-5316-4E1B-8118-AFD6976C0CD7}">
      <dsp:nvSpPr>
        <dsp:cNvPr id="0" name=""/>
        <dsp:cNvSpPr/>
      </dsp:nvSpPr>
      <dsp:spPr>
        <a:xfrm>
          <a:off x="4643353" y="211006"/>
          <a:ext cx="2748400" cy="186461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F23001-E698-4045-8567-A051141CC8B2}">
      <dsp:nvSpPr>
        <dsp:cNvPr id="0" name=""/>
        <dsp:cNvSpPr/>
      </dsp:nvSpPr>
      <dsp:spPr>
        <a:xfrm>
          <a:off x="4221900" y="279"/>
          <a:ext cx="2071799" cy="12430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000" kern="1200" dirty="0" smtClean="0"/>
            <a:t>9:00</a:t>
          </a:r>
          <a:r>
            <a:rPr lang="zh-TW" altLang="en-US" sz="3000" kern="1200" dirty="0" smtClean="0"/>
            <a:t>去便餐</a:t>
          </a:r>
          <a:endParaRPr lang="zh-TW" altLang="en-US" sz="3000" kern="1200" dirty="0"/>
        </a:p>
      </dsp:txBody>
      <dsp:txXfrm>
        <a:off x="4258309" y="36688"/>
        <a:ext cx="1998981" cy="1170261"/>
      </dsp:txXfrm>
    </dsp:sp>
    <dsp:sp modelId="{2EA296E7-3D07-4342-88B6-C3193FDC4754}">
      <dsp:nvSpPr>
        <dsp:cNvPr id="0" name=""/>
        <dsp:cNvSpPr/>
      </dsp:nvSpPr>
      <dsp:spPr>
        <a:xfrm rot="5400000">
          <a:off x="6621921" y="987930"/>
          <a:ext cx="1546756" cy="186461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C1A23C-E76B-4E47-8E38-81017BDA597C}">
      <dsp:nvSpPr>
        <dsp:cNvPr id="0" name=""/>
        <dsp:cNvSpPr/>
      </dsp:nvSpPr>
      <dsp:spPr>
        <a:xfrm>
          <a:off x="6977393" y="279"/>
          <a:ext cx="2071799" cy="12430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000" kern="1200" dirty="0" smtClean="0"/>
            <a:t>10:00</a:t>
          </a:r>
          <a:r>
            <a:rPr lang="zh-TW" altLang="en-US" sz="3000" kern="1200" dirty="0" smtClean="0"/>
            <a:t>吼吼樹屋</a:t>
          </a:r>
          <a:endParaRPr lang="zh-TW" altLang="en-US" sz="3000" kern="1200" dirty="0"/>
        </a:p>
      </dsp:txBody>
      <dsp:txXfrm>
        <a:off x="7013802" y="36688"/>
        <a:ext cx="1998981" cy="1170261"/>
      </dsp:txXfrm>
    </dsp:sp>
    <dsp:sp modelId="{DAE1061D-A138-4B9C-8C09-7E22801475D5}">
      <dsp:nvSpPr>
        <dsp:cNvPr id="0" name=""/>
        <dsp:cNvSpPr/>
      </dsp:nvSpPr>
      <dsp:spPr>
        <a:xfrm rot="5400000">
          <a:off x="6621921" y="2541780"/>
          <a:ext cx="1546756" cy="186461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297ADC-A89B-4F10-AB4E-37A368897ED5}">
      <dsp:nvSpPr>
        <dsp:cNvPr id="0" name=""/>
        <dsp:cNvSpPr/>
      </dsp:nvSpPr>
      <dsp:spPr>
        <a:xfrm>
          <a:off x="6977393" y="1554129"/>
          <a:ext cx="2071799" cy="12430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000" kern="1200" dirty="0" smtClean="0"/>
            <a:t>11:00</a:t>
          </a:r>
          <a:r>
            <a:rPr lang="zh-TW" altLang="en-US" sz="3000" kern="1200" dirty="0" smtClean="0"/>
            <a:t>回家</a:t>
          </a:r>
          <a:endParaRPr lang="zh-TW" altLang="en-US" sz="3000" kern="1200" dirty="0"/>
        </a:p>
      </dsp:txBody>
      <dsp:txXfrm>
        <a:off x="7013802" y="1590538"/>
        <a:ext cx="1998981" cy="1170261"/>
      </dsp:txXfrm>
    </dsp:sp>
    <dsp:sp modelId="{B3D3A47A-D8AE-4A61-B880-4D187B95636B}">
      <dsp:nvSpPr>
        <dsp:cNvPr id="0" name=""/>
        <dsp:cNvSpPr/>
      </dsp:nvSpPr>
      <dsp:spPr>
        <a:xfrm>
          <a:off x="6977393" y="3107978"/>
          <a:ext cx="2071799" cy="12430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000" kern="1200" dirty="0" smtClean="0"/>
            <a:t>12:00</a:t>
          </a:r>
          <a:r>
            <a:rPr lang="zh-TW" altLang="en-US" sz="3000" kern="1200" dirty="0" smtClean="0"/>
            <a:t>便便</a:t>
          </a:r>
          <a:endParaRPr lang="zh-TW" altLang="en-US" sz="3000" kern="1200" dirty="0"/>
        </a:p>
      </dsp:txBody>
      <dsp:txXfrm>
        <a:off x="7013802" y="3144387"/>
        <a:ext cx="1998981" cy="11702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40A7-B054-4AFD-A6D8-9C8716FB6AC2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D8A37-A1BA-44E4-976E-32A75D51F7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4306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40A7-B054-4AFD-A6D8-9C8716FB6AC2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D8A37-A1BA-44E4-976E-32A75D51F7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7001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40A7-B054-4AFD-A6D8-9C8716FB6AC2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D8A37-A1BA-44E4-976E-32A75D51F7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9553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40A7-B054-4AFD-A6D8-9C8716FB6AC2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D8A37-A1BA-44E4-976E-32A75D51F7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5859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40A7-B054-4AFD-A6D8-9C8716FB6AC2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D8A37-A1BA-44E4-976E-32A75D51F7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7756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40A7-B054-4AFD-A6D8-9C8716FB6AC2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D8A37-A1BA-44E4-976E-32A75D51F7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4504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40A7-B054-4AFD-A6D8-9C8716FB6AC2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D8A37-A1BA-44E4-976E-32A75D51F7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3348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40A7-B054-4AFD-A6D8-9C8716FB6AC2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D8A37-A1BA-44E4-976E-32A75D51F7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4490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40A7-B054-4AFD-A6D8-9C8716FB6AC2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D8A37-A1BA-44E4-976E-32A75D51F7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2524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40A7-B054-4AFD-A6D8-9C8716FB6AC2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D8A37-A1BA-44E4-976E-32A75D51F7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9090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40A7-B054-4AFD-A6D8-9C8716FB6AC2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D8A37-A1BA-44E4-976E-32A75D51F7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5008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5F40A7-B054-4AFD-A6D8-9C8716FB6AC2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3D8A37-A1BA-44E4-976E-32A75D51F7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6160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eda8BhREek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GgGGGGGGGGGGGGGGGGGGGGGGGGGGGGGGGGGGGGGGGGGGGGGGGGGGGGGGGGGGGGGGGGGGGGGGGGGGGGGGGGGGGGGGGGGg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85925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756743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322637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2145751"/>
              </p:ext>
            </p:extLst>
          </p:nvPr>
        </p:nvGraphicFramePr>
        <p:xfrm>
          <a:off x="1100183" y="2283143"/>
          <a:ext cx="10253620" cy="3373074"/>
        </p:xfrm>
        <a:graphic>
          <a:graphicData uri="http://schemas.openxmlformats.org/drawingml/2006/table">
            <a:tbl>
              <a:tblPr/>
              <a:tblGrid>
                <a:gridCol w="1538043">
                  <a:extLst>
                    <a:ext uri="{9D8B030D-6E8A-4147-A177-3AD203B41FA5}">
                      <a16:colId xmlns:a16="http://schemas.microsoft.com/office/drawing/2014/main" val="3855196665"/>
                    </a:ext>
                  </a:extLst>
                </a:gridCol>
                <a:gridCol w="1538043">
                  <a:extLst>
                    <a:ext uri="{9D8B030D-6E8A-4147-A177-3AD203B41FA5}">
                      <a16:colId xmlns:a16="http://schemas.microsoft.com/office/drawing/2014/main" val="3749153509"/>
                    </a:ext>
                  </a:extLst>
                </a:gridCol>
                <a:gridCol w="1538043">
                  <a:extLst>
                    <a:ext uri="{9D8B030D-6E8A-4147-A177-3AD203B41FA5}">
                      <a16:colId xmlns:a16="http://schemas.microsoft.com/office/drawing/2014/main" val="52610059"/>
                    </a:ext>
                  </a:extLst>
                </a:gridCol>
                <a:gridCol w="1538043">
                  <a:extLst>
                    <a:ext uri="{9D8B030D-6E8A-4147-A177-3AD203B41FA5}">
                      <a16:colId xmlns:a16="http://schemas.microsoft.com/office/drawing/2014/main" val="1098290639"/>
                    </a:ext>
                  </a:extLst>
                </a:gridCol>
                <a:gridCol w="1538043">
                  <a:extLst>
                    <a:ext uri="{9D8B030D-6E8A-4147-A177-3AD203B41FA5}">
                      <a16:colId xmlns:a16="http://schemas.microsoft.com/office/drawing/2014/main" val="2163153851"/>
                    </a:ext>
                  </a:extLst>
                </a:gridCol>
                <a:gridCol w="1538043">
                  <a:extLst>
                    <a:ext uri="{9D8B030D-6E8A-4147-A177-3AD203B41FA5}">
                      <a16:colId xmlns:a16="http://schemas.microsoft.com/office/drawing/2014/main" val="3747829098"/>
                    </a:ext>
                  </a:extLst>
                </a:gridCol>
                <a:gridCol w="1025362">
                  <a:extLst>
                    <a:ext uri="{9D8B030D-6E8A-4147-A177-3AD203B41FA5}">
                      <a16:colId xmlns:a16="http://schemas.microsoft.com/office/drawing/2014/main" val="2766192091"/>
                    </a:ext>
                  </a:extLst>
                </a:gridCol>
              </a:tblGrid>
              <a:tr h="635189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7832854"/>
                  </a:ext>
                </a:extLst>
              </a:tr>
              <a:tr h="157702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1973036"/>
                  </a:ext>
                </a:extLst>
              </a:tr>
              <a:tr h="1160863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 (7</a:t>
                      </a:r>
                      <a:r>
                        <a:rPr lang="zh-TW" altLang="en-US">
                          <a:effectLst/>
                        </a:rPr>
                        <a:t>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30268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06590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魔法星際飛車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以科幻造型的雲霄飛車，迴旋於軌道上體驗刺激的速度感。</a:t>
            </a:r>
          </a:p>
        </p:txBody>
      </p:sp>
      <p:pic>
        <p:nvPicPr>
          <p:cNvPr id="4098" name="Picture 2" descr="小飛龍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8708" y="4987540"/>
            <a:ext cx="431592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53822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幸福碰碰車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以繽紛彩繪的跑車為主題，讓小朋友駕駛最酷、最炫的跑車，奔馳與追逐。</a:t>
            </a:r>
          </a:p>
        </p:txBody>
      </p:sp>
      <p:pic>
        <p:nvPicPr>
          <p:cNvPr id="5122" name="Picture 2" descr="幸福碰碰車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19509" y="5580261"/>
            <a:ext cx="60959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05870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3" name="Keda8BhREek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4128528" y="4276165"/>
            <a:ext cx="10173338" cy="1380388"/>
          </a:xfrm>
          <a:prstGeom prst="rect">
            <a:avLst/>
          </a:prstGeom>
        </p:spPr>
      </p:pic>
      <p:pic>
        <p:nvPicPr>
          <p:cNvPr id="4" name="Keda8BhREek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810000" y="2143125"/>
            <a:ext cx="4572000" cy="257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87931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 smtClean="0"/>
              <a:t>https</a:t>
            </a:r>
            <a:r>
              <a:rPr lang="en-US" altLang="zh-TW" dirty="0"/>
              <a:t>://www.tcap.taipei/cp.aspx?n=57F1A46B66881160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3117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167</Words>
  <Application>Microsoft Office PowerPoint</Application>
  <PresentationFormat>寬螢幕</PresentationFormat>
  <Paragraphs>32</Paragraphs>
  <Slides>7</Slides>
  <Notes>0</Notes>
  <HiddenSlides>0</HiddenSlides>
  <MMClips>2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新細明體</vt:lpstr>
      <vt:lpstr>Arial</vt:lpstr>
      <vt:lpstr>Calibri</vt:lpstr>
      <vt:lpstr>Calibri Light</vt:lpstr>
      <vt:lpstr>Office 佈景主題</vt:lpstr>
      <vt:lpstr>兒童新樂園一日遊</vt:lpstr>
      <vt:lpstr>PowerPoint 簡報</vt:lpstr>
      <vt:lpstr>PowerPoint 簡報</vt:lpstr>
      <vt:lpstr>魔法星際飛車</vt:lpstr>
      <vt:lpstr>幸福碰碰車</vt:lpstr>
      <vt:lpstr>PowerPoint 簡報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10</cp:revision>
  <dcterms:created xsi:type="dcterms:W3CDTF">2022-01-03T02:47:18Z</dcterms:created>
  <dcterms:modified xsi:type="dcterms:W3CDTF">2022-01-18T01:08:23Z</dcterms:modified>
</cp:coreProperties>
</file>