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58" r:id="rId4"/>
    <p:sldId id="260" r:id="rId5"/>
    <p:sldId id="259" r:id="rId6"/>
    <p:sldId id="261" r:id="rId7"/>
  </p:sldIdLst>
  <p:sldSz cx="12192000" cy="6858000"/>
  <p:notesSz cx="6858000" cy="9144000"/>
  <p:defaultTextStyle>
    <a:defPPr>
      <a:defRPr lang="zh-TW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FF99FF"/>
    <a:srgbClr val="FF66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3" d="100"/>
          <a:sy n="73" d="100"/>
        </p:scale>
        <p:origin x="618" y="6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presProps" Target="pres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ableStyles" Target="tableStyles.xml"/><Relationship Id="rId5" Type="http://schemas.openxmlformats.org/officeDocument/2006/relationships/slide" Target="slides/slide4.xml"/><Relationship Id="rId10" Type="http://schemas.openxmlformats.org/officeDocument/2006/relationships/theme" Target="theme/theme1.xml"/><Relationship Id="rId4" Type="http://schemas.openxmlformats.org/officeDocument/2006/relationships/slide" Target="slides/slide3.xml"/><Relationship Id="rId9" Type="http://schemas.openxmlformats.org/officeDocument/2006/relationships/viewProps" Target="viewProps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A8607C2D-1EF4-4EB4-98DC-BF0D070D552A}" type="doc">
      <dgm:prSet loTypeId="urn:microsoft.com/office/officeart/2005/8/layout/bProcess2" loCatId="process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zh-TW" altLang="en-US"/>
        </a:p>
      </dgm:t>
    </dgm:pt>
    <dgm:pt modelId="{3CE2BB4D-360B-4958-8E72-FF56A2AED346}">
      <dgm:prSet phldrT="[文字]"/>
      <dgm:spPr/>
      <dgm:t>
        <a:bodyPr/>
        <a:lstStyle/>
        <a:p>
          <a:r>
            <a:rPr lang="en-US" altLang="zh-TW" dirty="0" smtClean="0"/>
            <a:t>1</a:t>
          </a:r>
          <a:endParaRPr lang="zh-TW" altLang="en-US" dirty="0"/>
        </a:p>
      </dgm:t>
    </dgm:pt>
    <dgm:pt modelId="{95F45A79-3E69-4658-A617-19A02DBBA5C3}" type="parTrans" cxnId="{0DFBD686-BA17-4B95-8A82-C76BA74157D5}">
      <dgm:prSet/>
      <dgm:spPr/>
      <dgm:t>
        <a:bodyPr/>
        <a:lstStyle/>
        <a:p>
          <a:endParaRPr lang="zh-TW" altLang="en-US"/>
        </a:p>
      </dgm:t>
    </dgm:pt>
    <dgm:pt modelId="{D1F204C5-3820-4E86-9982-CEB6244226E7}" type="sibTrans" cxnId="{0DFBD686-BA17-4B95-8A82-C76BA74157D5}">
      <dgm:prSet/>
      <dgm:spPr/>
      <dgm:t>
        <a:bodyPr/>
        <a:lstStyle/>
        <a:p>
          <a:endParaRPr lang="zh-TW" altLang="en-US"/>
        </a:p>
      </dgm:t>
    </dgm:pt>
    <dgm:pt modelId="{0B597F82-7AC5-41CF-943A-332467B5CAD0}">
      <dgm:prSet phldrT="[文字]"/>
      <dgm:spPr/>
      <dgm:t>
        <a:bodyPr/>
        <a:lstStyle/>
        <a:p>
          <a:r>
            <a:rPr lang="en-US" altLang="zh-TW" dirty="0" smtClean="0"/>
            <a:t>2</a:t>
          </a:r>
          <a:endParaRPr lang="zh-TW" altLang="en-US" dirty="0"/>
        </a:p>
      </dgm:t>
    </dgm:pt>
    <dgm:pt modelId="{2777BDCF-8646-4F98-9363-FE2F01F3C5A0}" type="parTrans" cxnId="{FF22E0AB-D1C9-4068-9DBA-B177EF69E04D}">
      <dgm:prSet/>
      <dgm:spPr/>
      <dgm:t>
        <a:bodyPr/>
        <a:lstStyle/>
        <a:p>
          <a:endParaRPr lang="zh-TW" altLang="en-US"/>
        </a:p>
      </dgm:t>
    </dgm:pt>
    <dgm:pt modelId="{B2972B71-1BB7-4F1B-9433-3A9C2717E8D9}" type="sibTrans" cxnId="{FF22E0AB-D1C9-4068-9DBA-B177EF69E04D}">
      <dgm:prSet/>
      <dgm:spPr/>
      <dgm:t>
        <a:bodyPr/>
        <a:lstStyle/>
        <a:p>
          <a:endParaRPr lang="zh-TW" altLang="en-US"/>
        </a:p>
      </dgm:t>
    </dgm:pt>
    <dgm:pt modelId="{6F22AB58-CEAD-4E39-A810-E2303C8765F0}">
      <dgm:prSet phldrT="[文字]"/>
      <dgm:spPr/>
      <dgm:t>
        <a:bodyPr/>
        <a:lstStyle/>
        <a:p>
          <a:r>
            <a:rPr lang="en-US" altLang="zh-TW" dirty="0" smtClean="0"/>
            <a:t>3</a:t>
          </a:r>
          <a:endParaRPr lang="zh-TW" altLang="en-US" dirty="0"/>
        </a:p>
      </dgm:t>
    </dgm:pt>
    <dgm:pt modelId="{94DA98F4-49AF-4835-BA4B-7C83A3062345}" type="parTrans" cxnId="{5DB67E8C-7AD4-4860-8BD6-10524F5E9BEF}">
      <dgm:prSet/>
      <dgm:spPr/>
      <dgm:t>
        <a:bodyPr/>
        <a:lstStyle/>
        <a:p>
          <a:endParaRPr lang="zh-TW" altLang="en-US"/>
        </a:p>
      </dgm:t>
    </dgm:pt>
    <dgm:pt modelId="{BD90A207-A381-4C25-A6C9-4CB6303BD457}" type="sibTrans" cxnId="{5DB67E8C-7AD4-4860-8BD6-10524F5E9BEF}">
      <dgm:prSet/>
      <dgm:spPr/>
      <dgm:t>
        <a:bodyPr/>
        <a:lstStyle/>
        <a:p>
          <a:endParaRPr lang="zh-TW" altLang="en-US"/>
        </a:p>
      </dgm:t>
    </dgm:pt>
    <dgm:pt modelId="{77A753C1-2603-4B5C-B973-D1B783A352B7}">
      <dgm:prSet phldrT="[文字]"/>
      <dgm:spPr/>
      <dgm:t>
        <a:bodyPr/>
        <a:lstStyle/>
        <a:p>
          <a:r>
            <a:rPr lang="en-US" altLang="zh-TW" dirty="0" smtClean="0"/>
            <a:t>4</a:t>
          </a:r>
          <a:endParaRPr lang="zh-TW" altLang="en-US" dirty="0"/>
        </a:p>
      </dgm:t>
    </dgm:pt>
    <dgm:pt modelId="{E74F193F-E44B-4535-9CA2-07CC6CAE966D}" type="parTrans" cxnId="{D241535B-62F2-4215-AF6E-2A3C78A0C8F7}">
      <dgm:prSet/>
      <dgm:spPr/>
      <dgm:t>
        <a:bodyPr/>
        <a:lstStyle/>
        <a:p>
          <a:endParaRPr lang="zh-TW" altLang="en-US"/>
        </a:p>
      </dgm:t>
    </dgm:pt>
    <dgm:pt modelId="{969C298C-43AB-405B-9948-BD94B48401D8}" type="sibTrans" cxnId="{D241535B-62F2-4215-AF6E-2A3C78A0C8F7}">
      <dgm:prSet/>
      <dgm:spPr/>
      <dgm:t>
        <a:bodyPr/>
        <a:lstStyle/>
        <a:p>
          <a:endParaRPr lang="zh-TW" altLang="en-US"/>
        </a:p>
      </dgm:t>
    </dgm:pt>
    <dgm:pt modelId="{7795EA61-8703-42C6-951E-962DD8B3417F}">
      <dgm:prSet phldrT="[文字]"/>
      <dgm:spPr/>
      <dgm:t>
        <a:bodyPr/>
        <a:lstStyle/>
        <a:p>
          <a:r>
            <a:rPr lang="en-US" altLang="zh-TW" dirty="0" smtClean="0"/>
            <a:t>5</a:t>
          </a:r>
          <a:endParaRPr lang="zh-TW" altLang="en-US" dirty="0"/>
        </a:p>
      </dgm:t>
    </dgm:pt>
    <dgm:pt modelId="{5705FF74-C642-466F-A363-6E2C1F264AB3}" type="parTrans" cxnId="{801E76DE-75FD-490C-893D-8EA79F6F1BF7}">
      <dgm:prSet/>
      <dgm:spPr/>
      <dgm:t>
        <a:bodyPr/>
        <a:lstStyle/>
        <a:p>
          <a:endParaRPr lang="zh-TW" altLang="en-US"/>
        </a:p>
      </dgm:t>
    </dgm:pt>
    <dgm:pt modelId="{8B3D2C3C-1FAB-4BC2-AC77-CD9A08D6B838}" type="sibTrans" cxnId="{801E76DE-75FD-490C-893D-8EA79F6F1BF7}">
      <dgm:prSet/>
      <dgm:spPr/>
      <dgm:t>
        <a:bodyPr/>
        <a:lstStyle/>
        <a:p>
          <a:endParaRPr lang="zh-TW" altLang="en-US"/>
        </a:p>
      </dgm:t>
    </dgm:pt>
    <dgm:pt modelId="{A4E75661-EA75-4264-AD72-3EC4EDF19E66}">
      <dgm:prSet phldrT="[文字]"/>
      <dgm:spPr/>
      <dgm:t>
        <a:bodyPr/>
        <a:lstStyle/>
        <a:p>
          <a:r>
            <a:rPr lang="en-US" altLang="zh-TW" dirty="0" smtClean="0"/>
            <a:t>6</a:t>
          </a:r>
          <a:endParaRPr lang="zh-TW" altLang="en-US" dirty="0"/>
        </a:p>
      </dgm:t>
    </dgm:pt>
    <dgm:pt modelId="{13DE64E6-120F-44CE-9C12-2C670FCEE02C}" type="parTrans" cxnId="{1B0808D3-C2ED-4446-8261-8FEE27D98DF8}">
      <dgm:prSet/>
      <dgm:spPr/>
      <dgm:t>
        <a:bodyPr/>
        <a:lstStyle/>
        <a:p>
          <a:endParaRPr lang="zh-TW" altLang="en-US"/>
        </a:p>
      </dgm:t>
    </dgm:pt>
    <dgm:pt modelId="{C5D60964-8D6D-43BF-B3D2-3542359E7BF9}" type="sibTrans" cxnId="{1B0808D3-C2ED-4446-8261-8FEE27D98DF8}">
      <dgm:prSet/>
      <dgm:spPr/>
      <dgm:t>
        <a:bodyPr/>
        <a:lstStyle/>
        <a:p>
          <a:endParaRPr lang="zh-TW" altLang="en-US"/>
        </a:p>
      </dgm:t>
    </dgm:pt>
    <dgm:pt modelId="{F59E9DEC-E0BB-4078-BC54-59808F639616}">
      <dgm:prSet phldrT="[文字]"/>
      <dgm:spPr/>
      <dgm:t>
        <a:bodyPr/>
        <a:lstStyle/>
        <a:p>
          <a:r>
            <a:rPr lang="en-US" altLang="zh-TW" dirty="0" smtClean="0"/>
            <a:t>8</a:t>
          </a:r>
          <a:endParaRPr lang="zh-TW" altLang="en-US" dirty="0"/>
        </a:p>
      </dgm:t>
    </dgm:pt>
    <dgm:pt modelId="{C2E81226-8D17-42F1-8ACC-A6BF51458380}" type="parTrans" cxnId="{BDBC4657-25DB-40A6-86DC-0566896DD398}">
      <dgm:prSet/>
      <dgm:spPr/>
      <dgm:t>
        <a:bodyPr/>
        <a:lstStyle/>
        <a:p>
          <a:endParaRPr lang="zh-TW" altLang="en-US"/>
        </a:p>
      </dgm:t>
    </dgm:pt>
    <dgm:pt modelId="{DB3A41C3-F228-4D7E-A894-60BC7174952A}" type="sibTrans" cxnId="{BDBC4657-25DB-40A6-86DC-0566896DD398}">
      <dgm:prSet/>
      <dgm:spPr/>
      <dgm:t>
        <a:bodyPr/>
        <a:lstStyle/>
        <a:p>
          <a:endParaRPr lang="zh-TW" altLang="en-US"/>
        </a:p>
      </dgm:t>
    </dgm:pt>
    <dgm:pt modelId="{5DA07660-C8D1-469C-9EA8-6D03633345CE}">
      <dgm:prSet phldrT="[文字]"/>
      <dgm:spPr/>
      <dgm:t>
        <a:bodyPr/>
        <a:lstStyle/>
        <a:p>
          <a:r>
            <a:rPr lang="en-US" altLang="zh-TW" dirty="0" smtClean="0"/>
            <a:t>7</a:t>
          </a:r>
          <a:endParaRPr lang="zh-TW" altLang="en-US" dirty="0"/>
        </a:p>
      </dgm:t>
    </dgm:pt>
    <dgm:pt modelId="{8CDD4B66-5BE6-4DEB-BD10-823F62ED7DD0}" type="parTrans" cxnId="{239AAF7F-963F-4C92-88CA-1DA46AC00DD1}">
      <dgm:prSet/>
      <dgm:spPr/>
      <dgm:t>
        <a:bodyPr/>
        <a:lstStyle/>
        <a:p>
          <a:endParaRPr lang="zh-TW" altLang="en-US"/>
        </a:p>
      </dgm:t>
    </dgm:pt>
    <dgm:pt modelId="{1C7E50CE-E9FB-48BE-A9B9-72D90D8522C7}" type="sibTrans" cxnId="{239AAF7F-963F-4C92-88CA-1DA46AC00DD1}">
      <dgm:prSet/>
      <dgm:spPr/>
      <dgm:t>
        <a:bodyPr/>
        <a:lstStyle/>
        <a:p>
          <a:endParaRPr lang="zh-TW" altLang="en-US"/>
        </a:p>
      </dgm:t>
    </dgm:pt>
    <dgm:pt modelId="{839939F2-D867-4453-98FC-AA2482EAEC5C}">
      <dgm:prSet phldrT="[文字]"/>
      <dgm:spPr/>
      <dgm:t>
        <a:bodyPr/>
        <a:lstStyle/>
        <a:p>
          <a:r>
            <a:rPr lang="en-US" altLang="zh-TW" dirty="0" smtClean="0"/>
            <a:t>9</a:t>
          </a:r>
          <a:endParaRPr lang="zh-TW" altLang="en-US" dirty="0"/>
        </a:p>
      </dgm:t>
    </dgm:pt>
    <dgm:pt modelId="{D2E23C74-0929-4165-94A4-84C8FC640B1D}" type="parTrans" cxnId="{B4E5CA37-1E8A-4CEA-B7EA-27931083E196}">
      <dgm:prSet/>
      <dgm:spPr/>
      <dgm:t>
        <a:bodyPr/>
        <a:lstStyle/>
        <a:p>
          <a:endParaRPr lang="zh-TW" altLang="en-US"/>
        </a:p>
      </dgm:t>
    </dgm:pt>
    <dgm:pt modelId="{20B166CE-B352-4C50-B2CA-6048CAE254FB}" type="sibTrans" cxnId="{B4E5CA37-1E8A-4CEA-B7EA-27931083E196}">
      <dgm:prSet/>
      <dgm:spPr/>
      <dgm:t>
        <a:bodyPr/>
        <a:lstStyle/>
        <a:p>
          <a:endParaRPr lang="zh-TW" altLang="en-US"/>
        </a:p>
      </dgm:t>
    </dgm:pt>
    <dgm:pt modelId="{A8196C59-EB52-4120-9C6F-BE7078FDF3D4}" type="pres">
      <dgm:prSet presAssocID="{A8607C2D-1EF4-4EB4-98DC-BF0D070D552A}" presName="diagram" presStyleCnt="0">
        <dgm:presLayoutVars>
          <dgm:dir/>
          <dgm:resizeHandles/>
        </dgm:presLayoutVars>
      </dgm:prSet>
      <dgm:spPr/>
      <dgm:t>
        <a:bodyPr/>
        <a:lstStyle/>
        <a:p>
          <a:endParaRPr lang="zh-TW" altLang="en-US"/>
        </a:p>
      </dgm:t>
    </dgm:pt>
    <dgm:pt modelId="{8BF5C3B9-4930-4911-8E4D-2F55B6AF9F60}" type="pres">
      <dgm:prSet presAssocID="{3CE2BB4D-360B-4958-8E72-FF56A2AED346}" presName="firstNode" presStyleLbl="node1" presStyleIdx="0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8389DB9-67EE-4C7B-83BF-8DE79BA68F94}" type="pres">
      <dgm:prSet presAssocID="{D1F204C5-3820-4E86-9982-CEB6244226E7}" presName="sibTrans" presStyleLbl="sibTrans2D1" presStyleIdx="0" presStyleCnt="8"/>
      <dgm:spPr/>
      <dgm:t>
        <a:bodyPr/>
        <a:lstStyle/>
        <a:p>
          <a:endParaRPr lang="zh-TW" altLang="en-US"/>
        </a:p>
      </dgm:t>
    </dgm:pt>
    <dgm:pt modelId="{E70DC864-80EF-40ED-98AD-172C0CF4FB61}" type="pres">
      <dgm:prSet presAssocID="{0B597F82-7AC5-41CF-943A-332467B5CAD0}" presName="middleNode" presStyleCnt="0"/>
      <dgm:spPr/>
    </dgm:pt>
    <dgm:pt modelId="{B899019B-300A-4971-B1D7-130FDC5897A6}" type="pres">
      <dgm:prSet presAssocID="{0B597F82-7AC5-41CF-943A-332467B5CAD0}" presName="padding" presStyleLbl="node1" presStyleIdx="0" presStyleCnt="9"/>
      <dgm:spPr/>
    </dgm:pt>
    <dgm:pt modelId="{F735C46C-9CA3-429A-BCC0-FF45DAB63F0C}" type="pres">
      <dgm:prSet presAssocID="{0B597F82-7AC5-41CF-943A-332467B5CAD0}" presName="shape" presStyleLbl="node1" presStyleIdx="1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F7F7644F-EC56-4ACE-A297-ABBDD518DC2B}" type="pres">
      <dgm:prSet presAssocID="{B2972B71-1BB7-4F1B-9433-3A9C2717E8D9}" presName="sibTrans" presStyleLbl="sibTrans2D1" presStyleIdx="1" presStyleCnt="8"/>
      <dgm:spPr/>
      <dgm:t>
        <a:bodyPr/>
        <a:lstStyle/>
        <a:p>
          <a:endParaRPr lang="zh-TW" altLang="en-US"/>
        </a:p>
      </dgm:t>
    </dgm:pt>
    <dgm:pt modelId="{93EB8B10-247E-4378-8C98-14E33C6D0701}" type="pres">
      <dgm:prSet presAssocID="{6F22AB58-CEAD-4E39-A810-E2303C8765F0}" presName="middleNode" presStyleCnt="0"/>
      <dgm:spPr/>
    </dgm:pt>
    <dgm:pt modelId="{C4776C84-04D0-4F0D-BEC9-35303649EC4F}" type="pres">
      <dgm:prSet presAssocID="{6F22AB58-CEAD-4E39-A810-E2303C8765F0}" presName="padding" presStyleLbl="node1" presStyleIdx="1" presStyleCnt="9"/>
      <dgm:spPr/>
    </dgm:pt>
    <dgm:pt modelId="{E771A257-A852-494F-87EB-3DB4EA0DF31F}" type="pres">
      <dgm:prSet presAssocID="{6F22AB58-CEAD-4E39-A810-E2303C8765F0}" presName="shape" presStyleLbl="node1" presStyleIdx="2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60FA000F-7744-442A-AC95-F614F8E01DBF}" type="pres">
      <dgm:prSet presAssocID="{BD90A207-A381-4C25-A6C9-4CB6303BD457}" presName="sibTrans" presStyleLbl="sibTrans2D1" presStyleIdx="2" presStyleCnt="8"/>
      <dgm:spPr/>
      <dgm:t>
        <a:bodyPr/>
        <a:lstStyle/>
        <a:p>
          <a:endParaRPr lang="zh-TW" altLang="en-US"/>
        </a:p>
      </dgm:t>
    </dgm:pt>
    <dgm:pt modelId="{DFA9704B-8F4C-46CC-99D3-1D5A03C939BC}" type="pres">
      <dgm:prSet presAssocID="{77A753C1-2603-4B5C-B973-D1B783A352B7}" presName="middleNode" presStyleCnt="0"/>
      <dgm:spPr/>
    </dgm:pt>
    <dgm:pt modelId="{1E6B2E23-FA3B-485C-BB94-1E4F450B792D}" type="pres">
      <dgm:prSet presAssocID="{77A753C1-2603-4B5C-B973-D1B783A352B7}" presName="padding" presStyleLbl="node1" presStyleIdx="2" presStyleCnt="9"/>
      <dgm:spPr/>
    </dgm:pt>
    <dgm:pt modelId="{FE49233F-BD44-4D55-A5DC-BDA0E23BB092}" type="pres">
      <dgm:prSet presAssocID="{77A753C1-2603-4B5C-B973-D1B783A352B7}" presName="shape" presStyleLbl="node1" presStyleIdx="3" presStyleCnt="9" custLinFactNeighborX="-5216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534F6E79-890F-43E3-8C0C-79CFEFC1FE4B}" type="pres">
      <dgm:prSet presAssocID="{969C298C-43AB-405B-9948-BD94B48401D8}" presName="sibTrans" presStyleLbl="sibTrans2D1" presStyleIdx="3" presStyleCnt="8"/>
      <dgm:spPr/>
      <dgm:t>
        <a:bodyPr/>
        <a:lstStyle/>
        <a:p>
          <a:endParaRPr lang="zh-TW" altLang="en-US"/>
        </a:p>
      </dgm:t>
    </dgm:pt>
    <dgm:pt modelId="{7C4D8DD2-D064-43AA-93D1-5E94696F32EB}" type="pres">
      <dgm:prSet presAssocID="{7795EA61-8703-42C6-951E-962DD8B3417F}" presName="middleNode" presStyleCnt="0"/>
      <dgm:spPr/>
    </dgm:pt>
    <dgm:pt modelId="{20B68F57-1A9B-47E0-BCA7-E9E8EAD009CC}" type="pres">
      <dgm:prSet presAssocID="{7795EA61-8703-42C6-951E-962DD8B3417F}" presName="padding" presStyleLbl="node1" presStyleIdx="3" presStyleCnt="9"/>
      <dgm:spPr/>
    </dgm:pt>
    <dgm:pt modelId="{4331B975-E674-47BB-A71B-C52EBBFCF11E}" type="pres">
      <dgm:prSet presAssocID="{7795EA61-8703-42C6-951E-962DD8B3417F}" presName="shape" presStyleLbl="node1" presStyleIdx="4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3DCCDDF1-1F50-4FC3-BC05-1F3B0E12E73C}" type="pres">
      <dgm:prSet presAssocID="{8B3D2C3C-1FAB-4BC2-AC77-CD9A08D6B838}" presName="sibTrans" presStyleLbl="sibTrans2D1" presStyleIdx="4" presStyleCnt="8"/>
      <dgm:spPr/>
      <dgm:t>
        <a:bodyPr/>
        <a:lstStyle/>
        <a:p>
          <a:endParaRPr lang="zh-TW" altLang="en-US"/>
        </a:p>
      </dgm:t>
    </dgm:pt>
    <dgm:pt modelId="{BB27D995-8CF7-4581-AE82-ADF443F8F162}" type="pres">
      <dgm:prSet presAssocID="{A4E75661-EA75-4264-AD72-3EC4EDF19E66}" presName="middleNode" presStyleCnt="0"/>
      <dgm:spPr/>
    </dgm:pt>
    <dgm:pt modelId="{88DB9FA9-883A-4ED0-ACF2-CD2ADC39A25A}" type="pres">
      <dgm:prSet presAssocID="{A4E75661-EA75-4264-AD72-3EC4EDF19E66}" presName="padding" presStyleLbl="node1" presStyleIdx="4" presStyleCnt="9"/>
      <dgm:spPr/>
    </dgm:pt>
    <dgm:pt modelId="{6F747AD9-DD92-4111-8022-34D678BD70EF}" type="pres">
      <dgm:prSet presAssocID="{A4E75661-EA75-4264-AD72-3EC4EDF19E66}" presName="shape" presStyleLbl="node1" presStyleIdx="5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730597B7-1C1C-4D57-85B3-D9CEE0A90FE5}" type="pres">
      <dgm:prSet presAssocID="{C5D60964-8D6D-43BF-B3D2-3542359E7BF9}" presName="sibTrans" presStyleLbl="sibTrans2D1" presStyleIdx="5" presStyleCnt="8"/>
      <dgm:spPr/>
      <dgm:t>
        <a:bodyPr/>
        <a:lstStyle/>
        <a:p>
          <a:endParaRPr lang="zh-TW" altLang="en-US"/>
        </a:p>
      </dgm:t>
    </dgm:pt>
    <dgm:pt modelId="{755AAF68-02EE-42AB-9D8C-0757F1CEEF71}" type="pres">
      <dgm:prSet presAssocID="{F59E9DEC-E0BB-4078-BC54-59808F639616}" presName="middleNode" presStyleCnt="0"/>
      <dgm:spPr/>
    </dgm:pt>
    <dgm:pt modelId="{DB9EE188-B109-40BD-A38E-DF6C8C90026E}" type="pres">
      <dgm:prSet presAssocID="{F59E9DEC-E0BB-4078-BC54-59808F639616}" presName="padding" presStyleLbl="node1" presStyleIdx="5" presStyleCnt="9"/>
      <dgm:spPr/>
    </dgm:pt>
    <dgm:pt modelId="{2CACC120-76C8-4111-9099-1863FB8C5994}" type="pres">
      <dgm:prSet presAssocID="{F59E9DEC-E0BB-4078-BC54-59808F639616}" presName="shape" presStyleLbl="node1" presStyleIdx="6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BF001891-EF84-417C-866D-3A76F77EC393}" type="pres">
      <dgm:prSet presAssocID="{DB3A41C3-F228-4D7E-A894-60BC7174952A}" presName="sibTrans" presStyleLbl="sibTrans2D1" presStyleIdx="6" presStyleCnt="8"/>
      <dgm:spPr/>
      <dgm:t>
        <a:bodyPr/>
        <a:lstStyle/>
        <a:p>
          <a:endParaRPr lang="zh-TW" altLang="en-US"/>
        </a:p>
      </dgm:t>
    </dgm:pt>
    <dgm:pt modelId="{F12E7B06-1FAC-4DFE-8B0D-94E93528944E}" type="pres">
      <dgm:prSet presAssocID="{5DA07660-C8D1-469C-9EA8-6D03633345CE}" presName="middleNode" presStyleCnt="0"/>
      <dgm:spPr/>
    </dgm:pt>
    <dgm:pt modelId="{87B90130-4760-4955-96BA-F00C7F71B9B5}" type="pres">
      <dgm:prSet presAssocID="{5DA07660-C8D1-469C-9EA8-6D03633345CE}" presName="padding" presStyleLbl="node1" presStyleIdx="6" presStyleCnt="9"/>
      <dgm:spPr/>
    </dgm:pt>
    <dgm:pt modelId="{3EABA649-B0B7-4258-8901-D7A085000026}" type="pres">
      <dgm:prSet presAssocID="{5DA07660-C8D1-469C-9EA8-6D03633345CE}" presName="shape" presStyleLbl="node1" presStyleIdx="7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  <dgm:pt modelId="{D20C48F6-7A70-4E4E-995A-1A0EB5A088E9}" type="pres">
      <dgm:prSet presAssocID="{1C7E50CE-E9FB-48BE-A9B9-72D90D8522C7}" presName="sibTrans" presStyleLbl="sibTrans2D1" presStyleIdx="7" presStyleCnt="8"/>
      <dgm:spPr/>
      <dgm:t>
        <a:bodyPr/>
        <a:lstStyle/>
        <a:p>
          <a:endParaRPr lang="zh-TW" altLang="en-US"/>
        </a:p>
      </dgm:t>
    </dgm:pt>
    <dgm:pt modelId="{AD96C4D2-EBB4-47C0-B1F2-4DCED09F0573}" type="pres">
      <dgm:prSet presAssocID="{839939F2-D867-4453-98FC-AA2482EAEC5C}" presName="lastNode" presStyleLbl="node1" presStyleIdx="8" presStyleCnt="9">
        <dgm:presLayoutVars>
          <dgm:bulletEnabled val="1"/>
        </dgm:presLayoutVars>
      </dgm:prSet>
      <dgm:spPr/>
      <dgm:t>
        <a:bodyPr/>
        <a:lstStyle/>
        <a:p>
          <a:endParaRPr lang="zh-TW" altLang="en-US"/>
        </a:p>
      </dgm:t>
    </dgm:pt>
  </dgm:ptLst>
  <dgm:cxnLst>
    <dgm:cxn modelId="{246C092D-7C32-464D-8F30-ED5BEBD51D85}" type="presOf" srcId="{8B3D2C3C-1FAB-4BC2-AC77-CD9A08D6B838}" destId="{3DCCDDF1-1F50-4FC3-BC05-1F3B0E12E73C}" srcOrd="0" destOrd="0" presId="urn:microsoft.com/office/officeart/2005/8/layout/bProcess2"/>
    <dgm:cxn modelId="{970716E0-C633-42ED-8878-091B0EB18D81}" type="presOf" srcId="{A4E75661-EA75-4264-AD72-3EC4EDF19E66}" destId="{6F747AD9-DD92-4111-8022-34D678BD70EF}" srcOrd="0" destOrd="0" presId="urn:microsoft.com/office/officeart/2005/8/layout/bProcess2"/>
    <dgm:cxn modelId="{5D8A38AC-520B-4567-A3A1-2E5CAF3D1B75}" type="presOf" srcId="{1C7E50CE-E9FB-48BE-A9B9-72D90D8522C7}" destId="{D20C48F6-7A70-4E4E-995A-1A0EB5A088E9}" srcOrd="0" destOrd="0" presId="urn:microsoft.com/office/officeart/2005/8/layout/bProcess2"/>
    <dgm:cxn modelId="{CC542E95-0B45-48C6-B7B0-F0E0F6D53124}" type="presOf" srcId="{F59E9DEC-E0BB-4078-BC54-59808F639616}" destId="{2CACC120-76C8-4111-9099-1863FB8C5994}" srcOrd="0" destOrd="0" presId="urn:microsoft.com/office/officeart/2005/8/layout/bProcess2"/>
    <dgm:cxn modelId="{85DE564B-A275-4E6B-811B-B6B078AE946A}" type="presOf" srcId="{6F22AB58-CEAD-4E39-A810-E2303C8765F0}" destId="{E771A257-A852-494F-87EB-3DB4EA0DF31F}" srcOrd="0" destOrd="0" presId="urn:microsoft.com/office/officeart/2005/8/layout/bProcess2"/>
    <dgm:cxn modelId="{1B0808D3-C2ED-4446-8261-8FEE27D98DF8}" srcId="{A8607C2D-1EF4-4EB4-98DC-BF0D070D552A}" destId="{A4E75661-EA75-4264-AD72-3EC4EDF19E66}" srcOrd="5" destOrd="0" parTransId="{13DE64E6-120F-44CE-9C12-2C670FCEE02C}" sibTransId="{C5D60964-8D6D-43BF-B3D2-3542359E7BF9}"/>
    <dgm:cxn modelId="{BCAB0064-0184-4921-A30F-795421343772}" type="presOf" srcId="{BD90A207-A381-4C25-A6C9-4CB6303BD457}" destId="{60FA000F-7744-442A-AC95-F614F8E01DBF}" srcOrd="0" destOrd="0" presId="urn:microsoft.com/office/officeart/2005/8/layout/bProcess2"/>
    <dgm:cxn modelId="{E66FDF72-A46E-493A-BEFC-03CDAA643BC5}" type="presOf" srcId="{839939F2-D867-4453-98FC-AA2482EAEC5C}" destId="{AD96C4D2-EBB4-47C0-B1F2-4DCED09F0573}" srcOrd="0" destOrd="0" presId="urn:microsoft.com/office/officeart/2005/8/layout/bProcess2"/>
    <dgm:cxn modelId="{5BBC25C0-88DB-456D-8943-4FD0C1A25893}" type="presOf" srcId="{DB3A41C3-F228-4D7E-A894-60BC7174952A}" destId="{BF001891-EF84-417C-866D-3A76F77EC393}" srcOrd="0" destOrd="0" presId="urn:microsoft.com/office/officeart/2005/8/layout/bProcess2"/>
    <dgm:cxn modelId="{829EB396-5EDA-4424-AEF8-B1AEF5C45E17}" type="presOf" srcId="{77A753C1-2603-4B5C-B973-D1B783A352B7}" destId="{FE49233F-BD44-4D55-A5DC-BDA0E23BB092}" srcOrd="0" destOrd="0" presId="urn:microsoft.com/office/officeart/2005/8/layout/bProcess2"/>
    <dgm:cxn modelId="{801E76DE-75FD-490C-893D-8EA79F6F1BF7}" srcId="{A8607C2D-1EF4-4EB4-98DC-BF0D070D552A}" destId="{7795EA61-8703-42C6-951E-962DD8B3417F}" srcOrd="4" destOrd="0" parTransId="{5705FF74-C642-466F-A363-6E2C1F264AB3}" sibTransId="{8B3D2C3C-1FAB-4BC2-AC77-CD9A08D6B838}"/>
    <dgm:cxn modelId="{E54B609E-28C3-4066-AD8F-FD7664D4843E}" type="presOf" srcId="{969C298C-43AB-405B-9948-BD94B48401D8}" destId="{534F6E79-890F-43E3-8C0C-79CFEFC1FE4B}" srcOrd="0" destOrd="0" presId="urn:microsoft.com/office/officeart/2005/8/layout/bProcess2"/>
    <dgm:cxn modelId="{302EDBC8-9E9E-4D68-AF72-C4A0F488BA62}" type="presOf" srcId="{7795EA61-8703-42C6-951E-962DD8B3417F}" destId="{4331B975-E674-47BB-A71B-C52EBBFCF11E}" srcOrd="0" destOrd="0" presId="urn:microsoft.com/office/officeart/2005/8/layout/bProcess2"/>
    <dgm:cxn modelId="{4DC6B07C-9D19-4C96-BE86-5ADCF0CB3334}" type="presOf" srcId="{0B597F82-7AC5-41CF-943A-332467B5CAD0}" destId="{F735C46C-9CA3-429A-BCC0-FF45DAB63F0C}" srcOrd="0" destOrd="0" presId="urn:microsoft.com/office/officeart/2005/8/layout/bProcess2"/>
    <dgm:cxn modelId="{48A8CC9D-57BC-4F4B-90AE-E61C4D494DE9}" type="presOf" srcId="{3CE2BB4D-360B-4958-8E72-FF56A2AED346}" destId="{8BF5C3B9-4930-4911-8E4D-2F55B6AF9F60}" srcOrd="0" destOrd="0" presId="urn:microsoft.com/office/officeart/2005/8/layout/bProcess2"/>
    <dgm:cxn modelId="{0DFBD686-BA17-4B95-8A82-C76BA74157D5}" srcId="{A8607C2D-1EF4-4EB4-98DC-BF0D070D552A}" destId="{3CE2BB4D-360B-4958-8E72-FF56A2AED346}" srcOrd="0" destOrd="0" parTransId="{95F45A79-3E69-4658-A617-19A02DBBA5C3}" sibTransId="{D1F204C5-3820-4E86-9982-CEB6244226E7}"/>
    <dgm:cxn modelId="{F56C0A02-A705-49B3-9601-02A703654847}" type="presOf" srcId="{A8607C2D-1EF4-4EB4-98DC-BF0D070D552A}" destId="{A8196C59-EB52-4120-9C6F-BE7078FDF3D4}" srcOrd="0" destOrd="0" presId="urn:microsoft.com/office/officeart/2005/8/layout/bProcess2"/>
    <dgm:cxn modelId="{FF22E0AB-D1C9-4068-9DBA-B177EF69E04D}" srcId="{A8607C2D-1EF4-4EB4-98DC-BF0D070D552A}" destId="{0B597F82-7AC5-41CF-943A-332467B5CAD0}" srcOrd="1" destOrd="0" parTransId="{2777BDCF-8646-4F98-9363-FE2F01F3C5A0}" sibTransId="{B2972B71-1BB7-4F1B-9433-3A9C2717E8D9}"/>
    <dgm:cxn modelId="{F3FBE23C-8BDA-484F-A36B-D6AB5B229E1F}" type="presOf" srcId="{C5D60964-8D6D-43BF-B3D2-3542359E7BF9}" destId="{730597B7-1C1C-4D57-85B3-D9CEE0A90FE5}" srcOrd="0" destOrd="0" presId="urn:microsoft.com/office/officeart/2005/8/layout/bProcess2"/>
    <dgm:cxn modelId="{B33EA504-9F20-46A8-B1D1-3DB557A74C0D}" type="presOf" srcId="{D1F204C5-3820-4E86-9982-CEB6244226E7}" destId="{38389DB9-67EE-4C7B-83BF-8DE79BA68F94}" srcOrd="0" destOrd="0" presId="urn:microsoft.com/office/officeart/2005/8/layout/bProcess2"/>
    <dgm:cxn modelId="{B4E5CA37-1E8A-4CEA-B7EA-27931083E196}" srcId="{A8607C2D-1EF4-4EB4-98DC-BF0D070D552A}" destId="{839939F2-D867-4453-98FC-AA2482EAEC5C}" srcOrd="8" destOrd="0" parTransId="{D2E23C74-0929-4165-94A4-84C8FC640B1D}" sibTransId="{20B166CE-B352-4C50-B2CA-6048CAE254FB}"/>
    <dgm:cxn modelId="{D241535B-62F2-4215-AF6E-2A3C78A0C8F7}" srcId="{A8607C2D-1EF4-4EB4-98DC-BF0D070D552A}" destId="{77A753C1-2603-4B5C-B973-D1B783A352B7}" srcOrd="3" destOrd="0" parTransId="{E74F193F-E44B-4535-9CA2-07CC6CAE966D}" sibTransId="{969C298C-43AB-405B-9948-BD94B48401D8}"/>
    <dgm:cxn modelId="{239AAF7F-963F-4C92-88CA-1DA46AC00DD1}" srcId="{A8607C2D-1EF4-4EB4-98DC-BF0D070D552A}" destId="{5DA07660-C8D1-469C-9EA8-6D03633345CE}" srcOrd="7" destOrd="0" parTransId="{8CDD4B66-5BE6-4DEB-BD10-823F62ED7DD0}" sibTransId="{1C7E50CE-E9FB-48BE-A9B9-72D90D8522C7}"/>
    <dgm:cxn modelId="{375F9F76-E0DE-46E0-B496-19DBB0EF2923}" type="presOf" srcId="{B2972B71-1BB7-4F1B-9433-3A9C2717E8D9}" destId="{F7F7644F-EC56-4ACE-A297-ABBDD518DC2B}" srcOrd="0" destOrd="0" presId="urn:microsoft.com/office/officeart/2005/8/layout/bProcess2"/>
    <dgm:cxn modelId="{60DBCDDB-2B62-4F0D-BAE3-089278A89143}" type="presOf" srcId="{5DA07660-C8D1-469C-9EA8-6D03633345CE}" destId="{3EABA649-B0B7-4258-8901-D7A085000026}" srcOrd="0" destOrd="0" presId="urn:microsoft.com/office/officeart/2005/8/layout/bProcess2"/>
    <dgm:cxn modelId="{5DB67E8C-7AD4-4860-8BD6-10524F5E9BEF}" srcId="{A8607C2D-1EF4-4EB4-98DC-BF0D070D552A}" destId="{6F22AB58-CEAD-4E39-A810-E2303C8765F0}" srcOrd="2" destOrd="0" parTransId="{94DA98F4-49AF-4835-BA4B-7C83A3062345}" sibTransId="{BD90A207-A381-4C25-A6C9-4CB6303BD457}"/>
    <dgm:cxn modelId="{BDBC4657-25DB-40A6-86DC-0566896DD398}" srcId="{A8607C2D-1EF4-4EB4-98DC-BF0D070D552A}" destId="{F59E9DEC-E0BB-4078-BC54-59808F639616}" srcOrd="6" destOrd="0" parTransId="{C2E81226-8D17-42F1-8ACC-A6BF51458380}" sibTransId="{DB3A41C3-F228-4D7E-A894-60BC7174952A}"/>
    <dgm:cxn modelId="{8AA22B2D-936D-4530-80CA-828F2341D25D}" type="presParOf" srcId="{A8196C59-EB52-4120-9C6F-BE7078FDF3D4}" destId="{8BF5C3B9-4930-4911-8E4D-2F55B6AF9F60}" srcOrd="0" destOrd="0" presId="urn:microsoft.com/office/officeart/2005/8/layout/bProcess2"/>
    <dgm:cxn modelId="{D5CC463A-0AD1-4258-89DD-5DF05E31D180}" type="presParOf" srcId="{A8196C59-EB52-4120-9C6F-BE7078FDF3D4}" destId="{38389DB9-67EE-4C7B-83BF-8DE79BA68F94}" srcOrd="1" destOrd="0" presId="urn:microsoft.com/office/officeart/2005/8/layout/bProcess2"/>
    <dgm:cxn modelId="{C45AF4B1-3029-49FF-9E72-6FBB3A1445EA}" type="presParOf" srcId="{A8196C59-EB52-4120-9C6F-BE7078FDF3D4}" destId="{E70DC864-80EF-40ED-98AD-172C0CF4FB61}" srcOrd="2" destOrd="0" presId="urn:microsoft.com/office/officeart/2005/8/layout/bProcess2"/>
    <dgm:cxn modelId="{C8E690D1-7701-4F85-B3AA-66925EECF1C4}" type="presParOf" srcId="{E70DC864-80EF-40ED-98AD-172C0CF4FB61}" destId="{B899019B-300A-4971-B1D7-130FDC5897A6}" srcOrd="0" destOrd="0" presId="urn:microsoft.com/office/officeart/2005/8/layout/bProcess2"/>
    <dgm:cxn modelId="{25593805-34A0-4E8E-941F-1FD07EC2C9D7}" type="presParOf" srcId="{E70DC864-80EF-40ED-98AD-172C0CF4FB61}" destId="{F735C46C-9CA3-429A-BCC0-FF45DAB63F0C}" srcOrd="1" destOrd="0" presId="urn:microsoft.com/office/officeart/2005/8/layout/bProcess2"/>
    <dgm:cxn modelId="{14171258-98B5-417D-837A-FE9FAFB53594}" type="presParOf" srcId="{A8196C59-EB52-4120-9C6F-BE7078FDF3D4}" destId="{F7F7644F-EC56-4ACE-A297-ABBDD518DC2B}" srcOrd="3" destOrd="0" presId="urn:microsoft.com/office/officeart/2005/8/layout/bProcess2"/>
    <dgm:cxn modelId="{6892B494-871E-4EFD-8C01-A57C9C6D8DDA}" type="presParOf" srcId="{A8196C59-EB52-4120-9C6F-BE7078FDF3D4}" destId="{93EB8B10-247E-4378-8C98-14E33C6D0701}" srcOrd="4" destOrd="0" presId="urn:microsoft.com/office/officeart/2005/8/layout/bProcess2"/>
    <dgm:cxn modelId="{14FB7A3B-CE51-4E62-8748-1DE6D29CA75C}" type="presParOf" srcId="{93EB8B10-247E-4378-8C98-14E33C6D0701}" destId="{C4776C84-04D0-4F0D-BEC9-35303649EC4F}" srcOrd="0" destOrd="0" presId="urn:microsoft.com/office/officeart/2005/8/layout/bProcess2"/>
    <dgm:cxn modelId="{FDC401A1-3C78-4FF8-A4AA-0C723D7FEC42}" type="presParOf" srcId="{93EB8B10-247E-4378-8C98-14E33C6D0701}" destId="{E771A257-A852-494F-87EB-3DB4EA0DF31F}" srcOrd="1" destOrd="0" presId="urn:microsoft.com/office/officeart/2005/8/layout/bProcess2"/>
    <dgm:cxn modelId="{18F4A9EF-D125-4AD2-9D77-469D0F7F9361}" type="presParOf" srcId="{A8196C59-EB52-4120-9C6F-BE7078FDF3D4}" destId="{60FA000F-7744-442A-AC95-F614F8E01DBF}" srcOrd="5" destOrd="0" presId="urn:microsoft.com/office/officeart/2005/8/layout/bProcess2"/>
    <dgm:cxn modelId="{709FC3FD-D003-45E4-B5B0-D20E53259332}" type="presParOf" srcId="{A8196C59-EB52-4120-9C6F-BE7078FDF3D4}" destId="{DFA9704B-8F4C-46CC-99D3-1D5A03C939BC}" srcOrd="6" destOrd="0" presId="urn:microsoft.com/office/officeart/2005/8/layout/bProcess2"/>
    <dgm:cxn modelId="{741180A7-E6D2-4F0A-80D2-5B83E9D8C147}" type="presParOf" srcId="{DFA9704B-8F4C-46CC-99D3-1D5A03C939BC}" destId="{1E6B2E23-FA3B-485C-BB94-1E4F450B792D}" srcOrd="0" destOrd="0" presId="urn:microsoft.com/office/officeart/2005/8/layout/bProcess2"/>
    <dgm:cxn modelId="{8F491D82-D28C-4C04-8E37-6E85BA1E6CB2}" type="presParOf" srcId="{DFA9704B-8F4C-46CC-99D3-1D5A03C939BC}" destId="{FE49233F-BD44-4D55-A5DC-BDA0E23BB092}" srcOrd="1" destOrd="0" presId="urn:microsoft.com/office/officeart/2005/8/layout/bProcess2"/>
    <dgm:cxn modelId="{D1907657-17B1-44E2-96F7-71F8A76A9EE3}" type="presParOf" srcId="{A8196C59-EB52-4120-9C6F-BE7078FDF3D4}" destId="{534F6E79-890F-43E3-8C0C-79CFEFC1FE4B}" srcOrd="7" destOrd="0" presId="urn:microsoft.com/office/officeart/2005/8/layout/bProcess2"/>
    <dgm:cxn modelId="{7DE0E649-B4BD-463A-A366-09D04D7420E1}" type="presParOf" srcId="{A8196C59-EB52-4120-9C6F-BE7078FDF3D4}" destId="{7C4D8DD2-D064-43AA-93D1-5E94696F32EB}" srcOrd="8" destOrd="0" presId="urn:microsoft.com/office/officeart/2005/8/layout/bProcess2"/>
    <dgm:cxn modelId="{CEC1DEC1-B08A-4626-8BD6-1FFDE906DF90}" type="presParOf" srcId="{7C4D8DD2-D064-43AA-93D1-5E94696F32EB}" destId="{20B68F57-1A9B-47E0-BCA7-E9E8EAD009CC}" srcOrd="0" destOrd="0" presId="urn:microsoft.com/office/officeart/2005/8/layout/bProcess2"/>
    <dgm:cxn modelId="{8BC62542-C561-4200-A4DA-C5C005AA1141}" type="presParOf" srcId="{7C4D8DD2-D064-43AA-93D1-5E94696F32EB}" destId="{4331B975-E674-47BB-A71B-C52EBBFCF11E}" srcOrd="1" destOrd="0" presId="urn:microsoft.com/office/officeart/2005/8/layout/bProcess2"/>
    <dgm:cxn modelId="{9D72921E-36AE-489B-9A72-D914A464C55A}" type="presParOf" srcId="{A8196C59-EB52-4120-9C6F-BE7078FDF3D4}" destId="{3DCCDDF1-1F50-4FC3-BC05-1F3B0E12E73C}" srcOrd="9" destOrd="0" presId="urn:microsoft.com/office/officeart/2005/8/layout/bProcess2"/>
    <dgm:cxn modelId="{F465DDF6-1AF6-434B-A26C-807ED40574C6}" type="presParOf" srcId="{A8196C59-EB52-4120-9C6F-BE7078FDF3D4}" destId="{BB27D995-8CF7-4581-AE82-ADF443F8F162}" srcOrd="10" destOrd="0" presId="urn:microsoft.com/office/officeart/2005/8/layout/bProcess2"/>
    <dgm:cxn modelId="{B7757469-D3E3-489A-8A1C-8B459848F3E8}" type="presParOf" srcId="{BB27D995-8CF7-4581-AE82-ADF443F8F162}" destId="{88DB9FA9-883A-4ED0-ACF2-CD2ADC39A25A}" srcOrd="0" destOrd="0" presId="urn:microsoft.com/office/officeart/2005/8/layout/bProcess2"/>
    <dgm:cxn modelId="{565E028B-4586-4A89-97DE-9451C954E39A}" type="presParOf" srcId="{BB27D995-8CF7-4581-AE82-ADF443F8F162}" destId="{6F747AD9-DD92-4111-8022-34D678BD70EF}" srcOrd="1" destOrd="0" presId="urn:microsoft.com/office/officeart/2005/8/layout/bProcess2"/>
    <dgm:cxn modelId="{1F13CB41-F30B-4D81-AAD7-0C52B2EB94B5}" type="presParOf" srcId="{A8196C59-EB52-4120-9C6F-BE7078FDF3D4}" destId="{730597B7-1C1C-4D57-85B3-D9CEE0A90FE5}" srcOrd="11" destOrd="0" presId="urn:microsoft.com/office/officeart/2005/8/layout/bProcess2"/>
    <dgm:cxn modelId="{21135648-00A1-4234-B0D2-3EE04F835C53}" type="presParOf" srcId="{A8196C59-EB52-4120-9C6F-BE7078FDF3D4}" destId="{755AAF68-02EE-42AB-9D8C-0757F1CEEF71}" srcOrd="12" destOrd="0" presId="urn:microsoft.com/office/officeart/2005/8/layout/bProcess2"/>
    <dgm:cxn modelId="{6EA30F32-A601-4931-9059-C1452285B413}" type="presParOf" srcId="{755AAF68-02EE-42AB-9D8C-0757F1CEEF71}" destId="{DB9EE188-B109-40BD-A38E-DF6C8C90026E}" srcOrd="0" destOrd="0" presId="urn:microsoft.com/office/officeart/2005/8/layout/bProcess2"/>
    <dgm:cxn modelId="{D2D1413A-49E4-47A2-B216-B0715A619EFD}" type="presParOf" srcId="{755AAF68-02EE-42AB-9D8C-0757F1CEEF71}" destId="{2CACC120-76C8-4111-9099-1863FB8C5994}" srcOrd="1" destOrd="0" presId="urn:microsoft.com/office/officeart/2005/8/layout/bProcess2"/>
    <dgm:cxn modelId="{7B7D309D-9934-48E7-8EC4-DB29570599E3}" type="presParOf" srcId="{A8196C59-EB52-4120-9C6F-BE7078FDF3D4}" destId="{BF001891-EF84-417C-866D-3A76F77EC393}" srcOrd="13" destOrd="0" presId="urn:microsoft.com/office/officeart/2005/8/layout/bProcess2"/>
    <dgm:cxn modelId="{D175F439-921B-4971-AE00-C202C2BBA105}" type="presParOf" srcId="{A8196C59-EB52-4120-9C6F-BE7078FDF3D4}" destId="{F12E7B06-1FAC-4DFE-8B0D-94E93528944E}" srcOrd="14" destOrd="0" presId="urn:microsoft.com/office/officeart/2005/8/layout/bProcess2"/>
    <dgm:cxn modelId="{6F363FF1-50E5-43FD-8E6B-720762FAA9FF}" type="presParOf" srcId="{F12E7B06-1FAC-4DFE-8B0D-94E93528944E}" destId="{87B90130-4760-4955-96BA-F00C7F71B9B5}" srcOrd="0" destOrd="0" presId="urn:microsoft.com/office/officeart/2005/8/layout/bProcess2"/>
    <dgm:cxn modelId="{64C81D74-ED85-4820-BE4F-8A349413A7FA}" type="presParOf" srcId="{F12E7B06-1FAC-4DFE-8B0D-94E93528944E}" destId="{3EABA649-B0B7-4258-8901-D7A085000026}" srcOrd="1" destOrd="0" presId="urn:microsoft.com/office/officeart/2005/8/layout/bProcess2"/>
    <dgm:cxn modelId="{79055E61-1C16-4651-959E-9C691B61B01F}" type="presParOf" srcId="{A8196C59-EB52-4120-9C6F-BE7078FDF3D4}" destId="{D20C48F6-7A70-4E4E-995A-1A0EB5A088E9}" srcOrd="15" destOrd="0" presId="urn:microsoft.com/office/officeart/2005/8/layout/bProcess2"/>
    <dgm:cxn modelId="{2BFDF69F-EC1C-49B8-8C4F-0E4AA18AA94C}" type="presParOf" srcId="{A8196C59-EB52-4120-9C6F-BE7078FDF3D4}" destId="{AD96C4D2-EBB4-47C0-B1F2-4DCED09F0573}" srcOrd="16" destOrd="0" presId="urn:microsoft.com/office/officeart/2005/8/layout/bProcess2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BF5C3B9-4930-4911-8E4D-2F55B6AF9F60}">
      <dsp:nvSpPr>
        <dsp:cNvPr id="0" name=""/>
        <dsp:cNvSpPr/>
      </dsp:nvSpPr>
      <dsp:spPr>
        <a:xfrm>
          <a:off x="1283" y="410981"/>
          <a:ext cx="1501861" cy="15018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6400" kern="1200" dirty="0" smtClean="0"/>
            <a:t>1</a:t>
          </a:r>
          <a:endParaRPr lang="zh-TW" altLang="en-US" sz="6400" kern="1200" dirty="0"/>
        </a:p>
      </dsp:txBody>
      <dsp:txXfrm>
        <a:off x="221225" y="630923"/>
        <a:ext cx="1061977" cy="1061977"/>
      </dsp:txXfrm>
    </dsp:sp>
    <dsp:sp modelId="{38389DB9-67EE-4C7B-83BF-8DE79BA68F94}">
      <dsp:nvSpPr>
        <dsp:cNvPr id="0" name=""/>
        <dsp:cNvSpPr/>
      </dsp:nvSpPr>
      <dsp:spPr>
        <a:xfrm rot="10800000">
          <a:off x="489388" y="2106771"/>
          <a:ext cx="525651" cy="411127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735C46C-9CA3-429A-BCC0-FF45DAB63F0C}">
      <dsp:nvSpPr>
        <dsp:cNvPr id="0" name=""/>
        <dsp:cNvSpPr/>
      </dsp:nvSpPr>
      <dsp:spPr>
        <a:xfrm>
          <a:off x="251343" y="2688554"/>
          <a:ext cx="1001741" cy="10017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200" kern="1200" dirty="0" smtClean="0"/>
            <a:t>2</a:t>
          </a:r>
          <a:endParaRPr lang="zh-TW" altLang="en-US" sz="4200" kern="1200" dirty="0"/>
        </a:p>
      </dsp:txBody>
      <dsp:txXfrm>
        <a:off x="398045" y="2835256"/>
        <a:ext cx="708337" cy="708337"/>
      </dsp:txXfrm>
    </dsp:sp>
    <dsp:sp modelId="{F7F7644F-EC56-4ACE-A297-ABBDD518DC2B}">
      <dsp:nvSpPr>
        <dsp:cNvPr id="0" name=""/>
        <dsp:cNvSpPr/>
      </dsp:nvSpPr>
      <dsp:spPr>
        <a:xfrm rot="5400000">
          <a:off x="1627420" y="2983862"/>
          <a:ext cx="525651" cy="411127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E771A257-A852-494F-87EB-3DB4EA0DF31F}">
      <dsp:nvSpPr>
        <dsp:cNvPr id="0" name=""/>
        <dsp:cNvSpPr/>
      </dsp:nvSpPr>
      <dsp:spPr>
        <a:xfrm>
          <a:off x="2504136" y="2688554"/>
          <a:ext cx="1001741" cy="10017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200" kern="1200" dirty="0" smtClean="0"/>
            <a:t>3</a:t>
          </a:r>
          <a:endParaRPr lang="zh-TW" altLang="en-US" sz="4200" kern="1200" dirty="0"/>
        </a:p>
      </dsp:txBody>
      <dsp:txXfrm>
        <a:off x="2650838" y="2835256"/>
        <a:ext cx="708337" cy="708337"/>
      </dsp:txXfrm>
    </dsp:sp>
    <dsp:sp modelId="{60FA000F-7744-442A-AC95-F614F8E01DBF}">
      <dsp:nvSpPr>
        <dsp:cNvPr id="0" name=""/>
        <dsp:cNvSpPr/>
      </dsp:nvSpPr>
      <dsp:spPr>
        <a:xfrm rot="21511426">
          <a:off x="2715756" y="1958473"/>
          <a:ext cx="525651" cy="411127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FE49233F-BD44-4D55-A5DC-BDA0E23BB092}">
      <dsp:nvSpPr>
        <dsp:cNvPr id="0" name=""/>
        <dsp:cNvSpPr/>
      </dsp:nvSpPr>
      <dsp:spPr>
        <a:xfrm>
          <a:off x="2451885" y="661041"/>
          <a:ext cx="1001741" cy="10017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200" kern="1200" dirty="0" smtClean="0"/>
            <a:t>4</a:t>
          </a:r>
          <a:endParaRPr lang="zh-TW" altLang="en-US" sz="4200" kern="1200" dirty="0"/>
        </a:p>
      </dsp:txBody>
      <dsp:txXfrm>
        <a:off x="2598587" y="807743"/>
        <a:ext cx="708337" cy="708337"/>
      </dsp:txXfrm>
    </dsp:sp>
    <dsp:sp modelId="{534F6E79-890F-43E3-8C0C-79CFEFC1FE4B}">
      <dsp:nvSpPr>
        <dsp:cNvPr id="0" name=""/>
        <dsp:cNvSpPr/>
      </dsp:nvSpPr>
      <dsp:spPr>
        <a:xfrm rot="5400000">
          <a:off x="3854088" y="956348"/>
          <a:ext cx="525651" cy="411127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4331B975-E674-47BB-A71B-C52EBBFCF11E}">
      <dsp:nvSpPr>
        <dsp:cNvPr id="0" name=""/>
        <dsp:cNvSpPr/>
      </dsp:nvSpPr>
      <dsp:spPr>
        <a:xfrm>
          <a:off x="4756929" y="661041"/>
          <a:ext cx="1001741" cy="10017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200" kern="1200" dirty="0" smtClean="0"/>
            <a:t>5</a:t>
          </a:r>
          <a:endParaRPr lang="zh-TW" altLang="en-US" sz="4200" kern="1200" dirty="0"/>
        </a:p>
      </dsp:txBody>
      <dsp:txXfrm>
        <a:off x="4903631" y="807743"/>
        <a:ext cx="708337" cy="708337"/>
      </dsp:txXfrm>
    </dsp:sp>
    <dsp:sp modelId="{3DCCDDF1-1F50-4FC3-BC05-1F3B0E12E73C}">
      <dsp:nvSpPr>
        <dsp:cNvPr id="0" name=""/>
        <dsp:cNvSpPr/>
      </dsp:nvSpPr>
      <dsp:spPr>
        <a:xfrm rot="10800000">
          <a:off x="4994974" y="1981741"/>
          <a:ext cx="525651" cy="411127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6F747AD9-DD92-4111-8022-34D678BD70EF}">
      <dsp:nvSpPr>
        <dsp:cNvPr id="0" name=""/>
        <dsp:cNvSpPr/>
      </dsp:nvSpPr>
      <dsp:spPr>
        <a:xfrm>
          <a:off x="4756929" y="2688554"/>
          <a:ext cx="1001741" cy="10017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200" kern="1200" dirty="0" smtClean="0"/>
            <a:t>6</a:t>
          </a:r>
          <a:endParaRPr lang="zh-TW" altLang="en-US" sz="4200" kern="1200" dirty="0"/>
        </a:p>
      </dsp:txBody>
      <dsp:txXfrm>
        <a:off x="4903631" y="2835256"/>
        <a:ext cx="708337" cy="708337"/>
      </dsp:txXfrm>
    </dsp:sp>
    <dsp:sp modelId="{730597B7-1C1C-4D57-85B3-D9CEE0A90FE5}">
      <dsp:nvSpPr>
        <dsp:cNvPr id="0" name=""/>
        <dsp:cNvSpPr/>
      </dsp:nvSpPr>
      <dsp:spPr>
        <a:xfrm rot="5400000">
          <a:off x="6133006" y="2983862"/>
          <a:ext cx="525651" cy="411127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2CACC120-76C8-4111-9099-1863FB8C5994}">
      <dsp:nvSpPr>
        <dsp:cNvPr id="0" name=""/>
        <dsp:cNvSpPr/>
      </dsp:nvSpPr>
      <dsp:spPr>
        <a:xfrm>
          <a:off x="7009721" y="2688554"/>
          <a:ext cx="1001741" cy="10017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200" kern="1200" dirty="0" smtClean="0"/>
            <a:t>8</a:t>
          </a:r>
          <a:endParaRPr lang="zh-TW" altLang="en-US" sz="4200" kern="1200" dirty="0"/>
        </a:p>
      </dsp:txBody>
      <dsp:txXfrm>
        <a:off x="7156423" y="2835256"/>
        <a:ext cx="708337" cy="708337"/>
      </dsp:txXfrm>
    </dsp:sp>
    <dsp:sp modelId="{BF001891-EF84-417C-866D-3A76F77EC393}">
      <dsp:nvSpPr>
        <dsp:cNvPr id="0" name=""/>
        <dsp:cNvSpPr/>
      </dsp:nvSpPr>
      <dsp:spPr>
        <a:xfrm>
          <a:off x="7247766" y="1958469"/>
          <a:ext cx="525651" cy="411127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3EABA649-B0B7-4258-8901-D7A085000026}">
      <dsp:nvSpPr>
        <dsp:cNvPr id="0" name=""/>
        <dsp:cNvSpPr/>
      </dsp:nvSpPr>
      <dsp:spPr>
        <a:xfrm>
          <a:off x="7009721" y="661041"/>
          <a:ext cx="1001741" cy="100174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53340" tIns="53340" rIns="53340" bIns="53340" numCol="1" spcCol="1270" anchor="ctr" anchorCtr="0">
          <a:noAutofit/>
        </a:bodyPr>
        <a:lstStyle/>
        <a:p>
          <a:pPr lvl="0" algn="ctr" defTabSz="18669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4200" kern="1200" dirty="0" smtClean="0"/>
            <a:t>7</a:t>
          </a:r>
          <a:endParaRPr lang="zh-TW" altLang="en-US" sz="4200" kern="1200" dirty="0"/>
        </a:p>
      </dsp:txBody>
      <dsp:txXfrm>
        <a:off x="7156423" y="807743"/>
        <a:ext cx="708337" cy="708337"/>
      </dsp:txXfrm>
    </dsp:sp>
    <dsp:sp modelId="{D20C48F6-7A70-4E4E-995A-1A0EB5A088E9}">
      <dsp:nvSpPr>
        <dsp:cNvPr id="0" name=""/>
        <dsp:cNvSpPr/>
      </dsp:nvSpPr>
      <dsp:spPr>
        <a:xfrm rot="5400000">
          <a:off x="8260768" y="956348"/>
          <a:ext cx="525651" cy="411127"/>
        </a:xfrm>
        <a:prstGeom prst="triangle">
          <a:avLst/>
        </a:prstGeom>
        <a:solidFill>
          <a:schemeClr val="accent1">
            <a:tint val="60000"/>
            <a:hueOff val="0"/>
            <a:satOff val="0"/>
            <a:lumOff val="0"/>
            <a:alphaOff val="0"/>
          </a:schemeClr>
        </a:solidFill>
        <a:ln>
          <a:noFill/>
        </a:ln>
        <a:effectLst/>
      </dsp:spPr>
      <dsp:style>
        <a:lnRef idx="0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</dsp:sp>
    <dsp:sp modelId="{AD96C4D2-EBB4-47C0-B1F2-4DCED09F0573}">
      <dsp:nvSpPr>
        <dsp:cNvPr id="0" name=""/>
        <dsp:cNvSpPr/>
      </dsp:nvSpPr>
      <dsp:spPr>
        <a:xfrm>
          <a:off x="9012454" y="410981"/>
          <a:ext cx="1501861" cy="1501861"/>
        </a:xfrm>
        <a:prstGeom prst="ellips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1280" tIns="81280" rIns="81280" bIns="81280" numCol="1" spcCol="1270" anchor="ctr" anchorCtr="0">
          <a:noAutofit/>
        </a:bodyPr>
        <a:lstStyle/>
        <a:p>
          <a:pPr lvl="0" algn="ctr" defTabSz="28448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en-US" altLang="zh-TW" sz="6400" kern="1200" dirty="0" smtClean="0"/>
            <a:t>9</a:t>
          </a:r>
          <a:endParaRPr lang="zh-TW" altLang="en-US" sz="6400" kern="1200" dirty="0"/>
        </a:p>
      </dsp:txBody>
      <dsp:txXfrm>
        <a:off x="9232396" y="630923"/>
        <a:ext cx="1061977" cy="106197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bProcess2">
  <dgm:title val=""/>
  <dgm:desc val=""/>
  <dgm:catLst>
    <dgm:cat type="process" pri="2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  <dgm:pt modelId="6">
          <dgm:prSet phldr="1"/>
        </dgm:pt>
        <dgm:pt modelId="7">
          <dgm:prSet phldr="1"/>
        </dgm:pt>
        <dgm:pt modelId="8">
          <dgm:prSet phldr="1"/>
        </dgm:pt>
        <dgm:pt modelId="9">
          <dgm:prSet phldr="1"/>
        </dgm:pt>
      </dgm:ptLst>
      <dgm:cxnLst>
        <dgm:cxn modelId="10" srcId="0" destId="1" srcOrd="0" destOrd="0"/>
        <dgm:cxn modelId="11" srcId="0" destId="2" srcOrd="1" destOrd="0"/>
        <dgm:cxn modelId="12" srcId="0" destId="3" srcOrd="2" destOrd="0"/>
        <dgm:cxn modelId="13" srcId="0" destId="4" srcOrd="3" destOrd="0"/>
        <dgm:cxn modelId="14" srcId="0" destId="5" srcOrd="4" destOrd="0"/>
        <dgm:cxn modelId="15" srcId="0" destId="6" srcOrd="5" destOrd="0"/>
        <dgm:cxn modelId="16" srcId="0" destId="7" srcOrd="6" destOrd="0"/>
        <dgm:cxn modelId="17" srcId="0" destId="8" srcOrd="7" destOrd="0"/>
        <dgm:cxn modelId="18" srcId="0" destId="9" srcOrd="8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  <dgm:pt modelId="5"/>
        <dgm:pt modelId="6"/>
      </dgm:ptLst>
      <dgm:cxnLst>
        <dgm:cxn modelId="7" srcId="0" destId="1" srcOrd="0" destOrd="0"/>
        <dgm:cxn modelId="8" srcId="0" destId="2" srcOrd="1" destOrd="0"/>
        <dgm:cxn modelId="9" srcId="0" destId="3" srcOrd="2" destOrd="0"/>
        <dgm:cxn modelId="10" srcId="0" destId="4" srcOrd="3" destOrd="0"/>
        <dgm:cxn modelId="11" srcId="0" destId="5" srcOrd="4" destOrd="0"/>
        <dgm:cxn modelId="12" srcId="0" destId="6" srcOrd="5" destOrd="0"/>
      </dgm:cxnLst>
      <dgm:bg/>
      <dgm:whole/>
    </dgm:dataModel>
  </dgm:clrData>
  <dgm:layoutNode name="diagram">
    <dgm:varLst>
      <dgm:dir/>
      <dgm:resizeHandles/>
    </dgm:varLst>
    <dgm:choose name="Name0">
      <dgm:if name="Name1" func="var" arg="dir" op="equ" val="norm">
        <dgm:alg type="snake">
          <dgm:param type="grDir" val="tL"/>
          <dgm:param type="flowDir" val="col"/>
          <dgm:param type="contDir" val="revDir"/>
        </dgm:alg>
      </dgm:if>
      <dgm:else name="Name2">
        <dgm:alg type="snake">
          <dgm:param type="grDir" val="tR"/>
          <dgm:param type="flowDir" val="col"/>
          <dgm:param type="contDir" val="revDir"/>
        </dgm:alg>
      </dgm:else>
    </dgm:choose>
    <dgm:shape xmlns:r="http://schemas.openxmlformats.org/officeDocument/2006/relationships" r:blip="">
      <dgm:adjLst/>
    </dgm:shape>
    <dgm:presOf/>
    <dgm:constrLst>
      <dgm:constr type="w" for="ch" forName="firstNode" refType="w"/>
      <dgm:constr type="w" for="ch" forName="lastNode" refType="w" refFor="ch" refForName="firstNode" op="equ"/>
      <dgm:constr type="w" for="ch" forName="middleNode" refType="w" refFor="ch" refForName="firstNode" op="equ"/>
      <dgm:constr type="h" for="ch" ptType="sibTrans" refType="w" refFor="ch" refForName="middleNode" op="equ" fact="0.35"/>
      <dgm:constr type="sp" refType="w" refFor="ch" refForName="middleNode" fact="0.5"/>
      <dgm:constr type="connDist" for="des" ptType="sibTrans" op="equ"/>
      <dgm:constr type="primFontSz" for="ch" forName="firstNode" val="65"/>
      <dgm:constr type="primFontSz" for="ch" forName="lastNode" refType="primFontSz" refFor="ch" refForName="firstNode" op="equ"/>
      <dgm:constr type="primFontSz" for="des" forName="shape" val="65"/>
      <dgm:constr type="primFontSz" for="des" forName="shape" refType="primFontSz" refFor="ch" refForName="firstNode" op="lte"/>
      <dgm:constr type="primFontSz" for="des" forName="shape" refType="primFontSz" refFor="ch" refForName="lastNode" op="lte"/>
    </dgm:constrLst>
    <dgm:ruleLst/>
    <dgm:forEach name="Name3" axis="ch" ptType="node">
      <dgm:choose name="Name4">
        <dgm:if name="Name5" axis="self" ptType="node" func="pos" op="equ" val="1">
          <dgm:layoutNode name="fir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if name="Name6" axis="self" ptType="node" func="revPos" op="equ" val="1">
          <dgm:layoutNode name="lastNode">
            <dgm:varLst>
              <dgm:bulletEnabled val="1"/>
            </dgm:varLst>
            <dgm:alg type="tx">
              <dgm:param type="txAnchorVertCh" val="mid"/>
            </dgm:alg>
            <dgm:shape xmlns:r="http://schemas.openxmlformats.org/officeDocument/2006/relationships" type="ellipse" r:blip="">
              <dgm:adjLst/>
            </dgm:shape>
            <dgm:presOf axis="desOrSelf" ptType="node"/>
            <dgm:constrLst>
              <dgm:constr type="h" refType="w"/>
              <dgm:constr type="tMarg" refType="primFontSz" fact="0.1"/>
              <dgm:constr type="bMarg" refType="primFontSz" fact="0.1"/>
              <dgm:constr type="lMarg" refType="primFontSz" fact="0.1"/>
              <dgm:constr type="rMarg" refType="primFontSz" fact="0.1"/>
            </dgm:constrLst>
            <dgm:ruleLst>
              <dgm:rule type="primFontSz" val="5" fact="NaN" max="NaN"/>
            </dgm:ruleLst>
          </dgm:layoutNode>
        </dgm:if>
        <dgm:else name="Name7">
          <dgm:layoutNode name="middleNode">
            <dgm:alg type="composite"/>
            <dgm:shape xmlns:r="http://schemas.openxmlformats.org/officeDocument/2006/relationships" r:blip="">
              <dgm:adjLst/>
            </dgm:shape>
            <dgm:presOf/>
            <dgm:constrLst>
              <dgm:constr type="h" refType="w"/>
              <dgm:constr type="w" for="ch" forName="padding" refType="w"/>
              <dgm:constr type="h" for="ch" forName="padding" refType="h"/>
              <dgm:constr type="w" for="ch" forName="shape" refType="w" fact="0.667"/>
              <dgm:constr type="h" for="ch" forName="shape" refType="h" fact="0.667"/>
              <dgm:constr type="ctrX" for="ch" forName="shape" refType="w" fact="0.5"/>
              <dgm:constr type="ctrY" for="ch" forName="shape" refType="h" fact="0.5"/>
            </dgm:constrLst>
            <dgm:ruleLst/>
            <dgm:layoutNode name="padding">
              <dgm:alg type="sp"/>
              <dgm:shape xmlns:r="http://schemas.openxmlformats.org/officeDocument/2006/relationships" type="ellipse" r:blip="" hideGeom="1">
                <dgm:adjLst/>
              </dgm:shape>
              <dgm:presOf/>
              <dgm:constrLst/>
              <dgm:ruleLst/>
            </dgm:layoutNode>
            <dgm:layoutNode name="shape">
              <dgm:varLst>
                <dgm:bulletEnabled val="1"/>
              </dgm:varLst>
              <dgm:alg type="tx">
                <dgm:param type="txAnchorVertCh" val="mid"/>
              </dgm:alg>
              <dgm:shape xmlns:r="http://schemas.openxmlformats.org/officeDocument/2006/relationships" type="ellipse" r:blip="">
                <dgm:adjLst/>
              </dgm:shape>
              <dgm:presOf axis="desOrSelf" ptType="node"/>
              <dgm:constrLst>
                <dgm:constr type="h" refType="w"/>
                <dgm:constr type="tMarg" refType="primFontSz" fact="0.1"/>
                <dgm:constr type="bMarg" refType="primFontSz" fact="0.1"/>
                <dgm:constr type="lMarg" refType="primFontSz" fact="0.1"/>
                <dgm:constr type="rMarg" refType="primFontSz" fact="0.1"/>
              </dgm:constrLst>
              <dgm:ruleLst>
                <dgm:rule type="primFontSz" val="5" fact="NaN" max="NaN"/>
              </dgm:ruleLst>
            </dgm:layoutNode>
          </dgm:layoutNode>
        </dgm:else>
      </dgm:choose>
      <dgm:forEach name="Name8" axis="followSib" ptType="sibTrans" cnt="1">
        <dgm:layoutNode name="sibTrans">
          <dgm:choose name="Name9">
            <dgm:if name="Name10" func="var" arg="dir" op="equ" val="norm">
              <dgm:choose name="Name11">
                <dgm:if name="Name12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3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4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if>
            <dgm:else name="Name15">
              <dgm:choose name="Name16">
                <dgm:if name="Name17" axis="self" ptType="sibTrans" func="pos" op="equ" val="1">
                  <dgm:alg type="conn">
                    <dgm:param type="begPts" val="auto"/>
                    <dgm:param type="endPts" val="auto"/>
                    <dgm:param type="srcNode" val="firstNode"/>
                    <dgm:param type="dstNode" val="shape"/>
                  </dgm:alg>
                </dgm:if>
                <dgm:if name="Name18" axis="self" ptType="sibTrans" func="revPos" op="equ" val="1">
                  <dgm:alg type="conn">
                    <dgm:param type="begPts" val="auto"/>
                    <dgm:param type="endPts" val="auto"/>
                    <dgm:param type="srcNode" val="shape"/>
                    <dgm:param type="dstNode" val="lastNode"/>
                  </dgm:alg>
                </dgm:if>
                <dgm:else name="Name19">
                  <dgm:alg type="conn">
                    <dgm:param type="begPts" val="auto"/>
                    <dgm:param type="endPts" val="auto"/>
                    <dgm:param type="srcNode" val="shape"/>
                    <dgm:param type="dstNode" val="shape"/>
                  </dgm:alg>
                </dgm:else>
              </dgm:choose>
            </dgm:else>
          </dgm:choose>
          <dgm:shape xmlns:r="http://schemas.openxmlformats.org/officeDocument/2006/relationships" rot="90" type="triangle" r:blip="">
            <dgm:adjLst/>
          </dgm:shape>
          <dgm:presOf axis="self"/>
          <dgm:constrLst>
            <dgm:constr type="w" refType="h"/>
            <dgm:constr type="connDist"/>
            <dgm:constr type="begPad" refType="connDist" fact="0.25"/>
            <dgm:constr type="endPad" refType="connDist" fact="0.22"/>
          </dgm:constrLst>
          <dgm:ruleLst/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標題投影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zh-TW" altLang="en-US" smtClean="0"/>
              <a:t>按一下以編輯母片副標題樣式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D7F13-FA9C-422D-A6F9-3CB03F677CBD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7FA2B-5DC4-4473-8BE9-1ADF9164B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003760252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標題及直排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D7F13-FA9C-422D-A6F9-3CB03F677CBD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7FA2B-5DC4-4473-8BE9-1ADF9164B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7583240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直排標題及文字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直排標題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直排文字版面配置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D7F13-FA9C-422D-A6F9-3CB03F677CBD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7FA2B-5DC4-4473-8BE9-1ADF9164B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37787511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標題及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D7F13-FA9C-422D-A6F9-3CB03F677CBD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7FA2B-5DC4-4473-8BE9-1ADF9164B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09952290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章節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D7F13-FA9C-422D-A6F9-3CB03F677CBD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7FA2B-5DC4-4473-8BE9-1ADF9164B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772804031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兩項物件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D7F13-FA9C-422D-A6F9-3CB03F677CBD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7FA2B-5DC4-4473-8BE9-1ADF9164B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057130419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比對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4" name="內容版面配置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7" name="日期版面配置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D7F13-FA9C-422D-A6F9-3CB03F677CBD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8" name="頁尾版面配置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9" name="投影片編號版面配置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7FA2B-5DC4-4473-8BE9-1ADF9164B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6624611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只有標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日期版面配置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D7F13-FA9C-422D-A6F9-3CB03F677CBD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4" name="頁尾版面配置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5" name="投影片編號版面配置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7FA2B-5DC4-4473-8BE9-1ADF9164B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85353772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空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日期版面配置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D7F13-FA9C-422D-A6F9-3CB03F677CBD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3" name="頁尾版面配置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4" name="投影片編號版面配置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7FA2B-5DC4-4473-8BE9-1ADF9164B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13697912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含標題的內容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內容版面配置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zh-TW" altLang="en-US" smtClean="0"/>
              <a:t>編輯母片文字樣式</a:t>
            </a:r>
          </a:p>
          <a:p>
            <a:pPr lvl="1"/>
            <a:r>
              <a:rPr lang="zh-TW" altLang="en-US" smtClean="0"/>
              <a:t>第二層</a:t>
            </a:r>
          </a:p>
          <a:p>
            <a:pPr lvl="2"/>
            <a:r>
              <a:rPr lang="zh-TW" altLang="en-US" smtClean="0"/>
              <a:t>第三層</a:t>
            </a:r>
          </a:p>
          <a:p>
            <a:pPr lvl="3"/>
            <a:r>
              <a:rPr lang="zh-TW" altLang="en-US" smtClean="0"/>
              <a:t>第四層</a:t>
            </a:r>
          </a:p>
          <a:p>
            <a:pPr lvl="4"/>
            <a:r>
              <a:rPr lang="zh-TW" altLang="en-US" smtClean="0"/>
              <a:t>第五層</a:t>
            </a:r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D7F13-FA9C-422D-A6F9-3CB03F677CBD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7FA2B-5DC4-4473-8BE9-1ADF9164B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547846314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含標題的圖片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zh-TW" altLang="en-US" smtClean="0"/>
              <a:t>按一下以編輯母片標題樣式</a:t>
            </a:r>
            <a:endParaRPr lang="zh-TW" altLang="en-US"/>
          </a:p>
        </p:txBody>
      </p:sp>
      <p:sp>
        <p:nvSpPr>
          <p:cNvPr id="3" name="圖片版面配置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zh-TW" altLang="en-US"/>
          </a:p>
        </p:txBody>
      </p:sp>
      <p:sp>
        <p:nvSpPr>
          <p:cNvPr id="4" name="文字版面配置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zh-TW" altLang="en-US" smtClean="0"/>
              <a:t>編輯母片文字樣式</a:t>
            </a:r>
          </a:p>
        </p:txBody>
      </p:sp>
      <p:sp>
        <p:nvSpPr>
          <p:cNvPr id="5" name="日期版面配置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10D7F13-FA9C-422D-A6F9-3CB03F677CBD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6" name="頁尾版面配置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zh-TW" altLang="en-US"/>
          </a:p>
        </p:txBody>
      </p:sp>
      <p:sp>
        <p:nvSpPr>
          <p:cNvPr id="7" name="投影片編號版面配置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B57FA2B-5DC4-4473-8BE9-1ADF9164B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3756916586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rgbClr val="7030A0"/>
            </a:gs>
            <a:gs pos="75000">
              <a:srgbClr val="FFFF00"/>
            </a:gs>
            <a:gs pos="88000">
              <a:schemeClr val="accent6">
                <a:lumMod val="20000"/>
                <a:lumOff val="80000"/>
              </a:schemeClr>
            </a:gs>
            <a:gs pos="100000">
              <a:srgbClr val="FF99FF"/>
            </a:gs>
            <a:gs pos="59000">
              <a:srgbClr val="DA9C76"/>
            </a:gs>
            <a:gs pos="18000">
              <a:schemeClr val="accent1">
                <a:lumMod val="45000"/>
                <a:lumOff val="55000"/>
              </a:schemeClr>
            </a:gs>
            <a:gs pos="30000">
              <a:srgbClr val="FF6600"/>
            </a:gs>
            <a:gs pos="44000">
              <a:schemeClr val="accent4">
                <a:lumMod val="20000"/>
                <a:lumOff val="80000"/>
              </a:schemeClr>
            </a:gs>
          </a:gsLst>
          <a:lin ang="27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版面配置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zh-TW" altLang="en-US" dirty="0" smtClean="0"/>
              <a:t>按一下以編輯母片標題樣式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>
          <a:xfrm>
            <a:off x="838200" y="1851383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zh-TW" altLang="en-US" dirty="0" smtClean="0"/>
              <a:t>編輯母片文字樣式</a:t>
            </a:r>
          </a:p>
          <a:p>
            <a:pPr lvl="1"/>
            <a:r>
              <a:rPr lang="zh-TW" altLang="en-US" dirty="0" smtClean="0"/>
              <a:t>第二層</a:t>
            </a:r>
          </a:p>
          <a:p>
            <a:pPr lvl="2"/>
            <a:r>
              <a:rPr lang="zh-TW" altLang="en-US" dirty="0" smtClean="0"/>
              <a:t>第三層</a:t>
            </a:r>
          </a:p>
          <a:p>
            <a:pPr lvl="3"/>
            <a:r>
              <a:rPr lang="zh-TW" altLang="en-US" dirty="0" smtClean="0"/>
              <a:t>第四層</a:t>
            </a:r>
          </a:p>
          <a:p>
            <a:pPr lvl="4"/>
            <a:r>
              <a:rPr lang="zh-TW" altLang="en-US" dirty="0" smtClean="0"/>
              <a:t>第五層</a:t>
            </a:r>
            <a:endParaRPr lang="zh-TW" altLang="en-US" dirty="0"/>
          </a:p>
        </p:txBody>
      </p:sp>
      <p:sp>
        <p:nvSpPr>
          <p:cNvPr id="4" name="日期版面配置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10D7F13-FA9C-422D-A6F9-3CB03F677CBD}" type="datetimeFigureOut">
              <a:rPr lang="zh-TW" altLang="en-US" smtClean="0"/>
              <a:t>2022/1/18</a:t>
            </a:fld>
            <a:endParaRPr lang="zh-TW" altLang="en-US"/>
          </a:p>
        </p:txBody>
      </p:sp>
      <p:sp>
        <p:nvSpPr>
          <p:cNvPr id="5" name="頁尾版面配置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zh-TW" altLang="en-US"/>
          </a:p>
        </p:txBody>
      </p:sp>
      <p:sp>
        <p:nvSpPr>
          <p:cNvPr id="6" name="投影片編號版面配置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B57FA2B-5DC4-4473-8BE9-1ADF9164BFB7}" type="slidenum">
              <a:rPr lang="zh-TW" altLang="en-US" smtClean="0"/>
              <a:t>‹#›</a:t>
            </a:fld>
            <a:endParaRPr lang="zh-TW" altLang="en-US"/>
          </a:p>
        </p:txBody>
      </p:sp>
    </p:spTree>
    <p:extLst>
      <p:ext uri="{BB962C8B-B14F-4D97-AF65-F5344CB8AC3E}">
        <p14:creationId xmlns:p14="http://schemas.microsoft.com/office/powerpoint/2010/main" val="288206300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iming>
    <p:tnLst>
      <p:par>
        <p:cTn id="1" dur="indefinite" restart="never" nodeType="tmRoot"/>
      </p:par>
    </p:tnLst>
  </p:timing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zh-TW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5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兒童新樂園一日遊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>
            <a:normAutofit fontScale="32500" lnSpcReduction="20000"/>
          </a:bodyPr>
          <a:lstStyle/>
          <a:p>
            <a:r>
              <a:rPr lang="zh-TW" altLang="en-US" sz="4800" dirty="0" smtClean="0"/>
              <a:t>黃宇恩</a:t>
            </a:r>
            <a:r>
              <a:rPr lang="en-US" altLang="zh-TW" sz="4800" dirty="0" smtClean="0"/>
              <a:t>GGGGGGGGGGGGGGGGGGGGGGGGGGGGGGGGGGGGGGGGGGGGGGGGGGGGGGGGGGGGGGGGGGGGGGGGGGGGGGGGGGGGGGGGGGGGGGGGGGGGGGGGGGGGGGGGGGGGGGGGGGGGGGGGGGGGGGGGGGGGGGGGGGGGGGGGGGGGGGGGGGGGGGGGGGGGGGGGGGGGGGGGGGGGGGGGGGGGGGGGGGGGGGGGGGGGGGGGGGGGGGGGGGGGGGGGGGGGGGGGGGZZZZZZZZZZZZZZZZZZZZZZZZZZZZZZZZZZZZZZZZZZZZZZZZZZZZZZZZZZZZZZZZZZZZZZZZZZZZZZZZZZZZZZZZZZZZZZZZZZZZZZZZZZZZZZZZZZZZZZZZZZZZZZZZZZZZZZZZZZZZZZZZZZZZZZZZZZZZZZZZZZZZZZZZZZZZZZZZZZZZZZZZZZZZZZZZZZZZZZZZZZZZZZZZZZZZZZZZZZZZZZZZZZZZZZZZZ</a:t>
            </a:r>
            <a:r>
              <a:rPr lang="zh-TW" altLang="en-US" sz="4800" dirty="0" smtClean="0"/>
              <a:t>黃宇恩</a:t>
            </a:r>
            <a:endParaRPr lang="zh-TW" altLang="en-US" sz="4800" dirty="0"/>
          </a:p>
        </p:txBody>
      </p:sp>
    </p:spTree>
    <p:extLst>
      <p:ext uri="{BB962C8B-B14F-4D97-AF65-F5344CB8AC3E}">
        <p14:creationId xmlns:p14="http://schemas.microsoft.com/office/powerpoint/2010/main" val="25897429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zh-TW" altLang="en-US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400626122"/>
              </p:ext>
            </p:extLst>
          </p:nvPr>
        </p:nvGraphicFramePr>
        <p:xfrm>
          <a:off x="838200" y="1825625"/>
          <a:ext cx="10515600" cy="435133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41885320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門票</a:t>
            </a:r>
            <a:endParaRPr lang="zh-TW" altLang="en-US" dirty="0"/>
          </a:p>
        </p:txBody>
      </p:sp>
      <p:graphicFrame>
        <p:nvGraphicFramePr>
          <p:cNvPr id="4" name="內容版面配置區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886096548"/>
              </p:ext>
            </p:extLst>
          </p:nvPr>
        </p:nvGraphicFramePr>
        <p:xfrm>
          <a:off x="838200" y="2217397"/>
          <a:ext cx="10515600" cy="3869895"/>
        </p:xfrm>
        <a:graphic>
          <a:graphicData uri="http://schemas.openxmlformats.org/drawingml/2006/table">
            <a:tbl>
              <a:tblPr/>
              <a:tblGrid>
                <a:gridCol w="1577340">
                  <a:extLst>
                    <a:ext uri="{9D8B030D-6E8A-4147-A177-3AD203B41FA5}">
                      <a16:colId xmlns:a16="http://schemas.microsoft.com/office/drawing/2014/main" val="3064297632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77757638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286231260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43840479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279618582"/>
                    </a:ext>
                  </a:extLst>
                </a:gridCol>
                <a:gridCol w="1577340">
                  <a:extLst>
                    <a:ext uri="{9D8B030D-6E8A-4147-A177-3AD203B41FA5}">
                      <a16:colId xmlns:a16="http://schemas.microsoft.com/office/drawing/2014/main" val="1383054973"/>
                    </a:ext>
                  </a:extLst>
                </a:gridCol>
                <a:gridCol w="1051560">
                  <a:extLst>
                    <a:ext uri="{9D8B030D-6E8A-4147-A177-3AD203B41FA5}">
                      <a16:colId xmlns:a16="http://schemas.microsoft.com/office/drawing/2014/main" val="4221813212"/>
                    </a:ext>
                  </a:extLst>
                </a:gridCol>
              </a:tblGrid>
              <a:tr h="705830"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票種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gridSpan="3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門票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【</a:t>
                      </a:r>
                      <a:r>
                        <a:rPr lang="zh-TW" altLang="en-US" b="0">
                          <a:solidFill>
                            <a:srgbClr val="2A52BE"/>
                          </a:solidFill>
                          <a:effectLst/>
                        </a:rPr>
                        <a:t>適用紙本五倍券及數位五倍券</a:t>
                      </a:r>
                      <a:r>
                        <a:rPr lang="en-US" altLang="zh-TW" b="0">
                          <a:solidFill>
                            <a:srgbClr val="2A52BE"/>
                          </a:solidFill>
                          <a:effectLst/>
                        </a:rPr>
                        <a:t>】</a:t>
                      </a:r>
                      <a:endParaRPr lang="zh-TW" altLang="en-US" b="0">
                        <a:solidFill>
                          <a:srgbClr val="343434"/>
                        </a:solidFill>
                        <a:effectLst/>
                      </a:endParaRP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園區自營遊樂設施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委外小型遊樂設施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（每項每次）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小小水樂園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夏季開放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  <a:b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（每次）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185230289"/>
                  </a:ext>
                </a:extLst>
              </a:tr>
              <a:tr h="1752405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全票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優待票</a:t>
                      </a:r>
                      <a:b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(5</a:t>
                      </a:r>
                      <a:r>
                        <a:rPr lang="zh-TW" altLang="en-US" b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>
                  <a:txBody>
                    <a:bodyPr/>
                    <a:lstStyle/>
                    <a:p>
                      <a:pPr algn="ctr"/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團體票</a:t>
                      </a:r>
                      <a:b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</a:b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(7</a:t>
                      </a:r>
                      <a:r>
                        <a:rPr lang="zh-TW" altLang="en-US" b="0" dirty="0">
                          <a:solidFill>
                            <a:srgbClr val="343434"/>
                          </a:solidFill>
                          <a:effectLst/>
                        </a:rPr>
                        <a:t>折</a:t>
                      </a:r>
                      <a:r>
                        <a:rPr lang="en-US" altLang="zh-TW" b="0" dirty="0">
                          <a:solidFill>
                            <a:srgbClr val="343434"/>
                          </a:solidFill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3F6E7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3774113095"/>
                  </a:ext>
                </a:extLst>
              </a:tr>
              <a:tr h="705830"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zh-TW" altLang="en-US">
                          <a:effectLst/>
                        </a:rPr>
                        <a:t>票價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en-US" altLang="zh-TW">
                          <a:effectLst/>
                        </a:rPr>
                        <a:t>(</a:t>
                      </a:r>
                      <a:r>
                        <a:rPr lang="zh-TW" altLang="en-US">
                          <a:effectLst/>
                        </a:rPr>
                        <a:t>元，含稅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15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</a:t>
                      </a:r>
                      <a:r>
                        <a:rPr lang="zh-TW" altLang="en-US">
                          <a:effectLst/>
                        </a:rPr>
                        <a:t>人</a:t>
                      </a:r>
                      <a:br>
                        <a:rPr lang="zh-TW" altLang="en-US">
                          <a:effectLst/>
                        </a:rPr>
                      </a:br>
                      <a:r>
                        <a:rPr lang="zh-TW" altLang="en-US">
                          <a:effectLst/>
                        </a:rPr>
                        <a:t>以上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30 (7</a:t>
                      </a:r>
                      <a:r>
                        <a:rPr lang="zh-TW" altLang="en-US">
                          <a:effectLst/>
                        </a:rPr>
                        <a:t>項</a:t>
                      </a:r>
                      <a:r>
                        <a:rPr lang="en-US" altLang="zh-TW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50-80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rowSpan="2">
                  <a:txBody>
                    <a:bodyPr/>
                    <a:lstStyle/>
                    <a:p>
                      <a:pPr algn="ctr" latinLnBrk="1"/>
                      <a:r>
                        <a:rPr lang="en-US" altLang="zh-TW">
                          <a:effectLst/>
                        </a:rPr>
                        <a:t>50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extLst>
                  <a:ext uri="{0D108BD9-81ED-4DB2-BD59-A6C34878D82A}">
                    <a16:rowId xmlns:a16="http://schemas.microsoft.com/office/drawing/2014/main" val="4192400756"/>
                  </a:ext>
                </a:extLst>
              </a:tr>
              <a:tr h="705830"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 latinLnBrk="1"/>
                      <a:r>
                        <a:rPr lang="en-US" altLang="zh-TW" dirty="0">
                          <a:effectLst/>
                        </a:rPr>
                        <a:t>20 (8</a:t>
                      </a:r>
                      <a:r>
                        <a:rPr lang="zh-TW" altLang="en-US" dirty="0">
                          <a:effectLst/>
                        </a:rPr>
                        <a:t>項</a:t>
                      </a:r>
                      <a:r>
                        <a:rPr lang="en-US" altLang="zh-TW" dirty="0">
                          <a:effectLst/>
                        </a:rPr>
                        <a:t>)</a:t>
                      </a:r>
                    </a:p>
                  </a:txBody>
                  <a:tcPr marL="28575" marR="28575" marT="28575" marB="28575" anchor="ctr">
                    <a:lnL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9525" cap="flat" cmpd="sng" algn="ctr">
                      <a:solidFill>
                        <a:srgbClr val="9C9C9C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FFFFFF"/>
                    </a:solidFill>
                  </a:tcPr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tc vMerge="1">
                  <a:txBody>
                    <a:bodyPr/>
                    <a:lstStyle/>
                    <a:p>
                      <a:endParaRPr lang="zh-TW" altLang="en-US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26068791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3920766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zh-TW" altLang="en-US" dirty="0" smtClean="0"/>
              <a:t>遊樂設施</a:t>
            </a:r>
            <a:endParaRPr lang="zh-TW" altLang="en-US" dirty="0"/>
          </a:p>
        </p:txBody>
      </p:sp>
      <p:sp>
        <p:nvSpPr>
          <p:cNvPr id="3" name="文字版面配置區 2"/>
          <p:cNvSpPr>
            <a:spLocks noGrp="1"/>
          </p:cNvSpPr>
          <p:nvPr>
            <p:ph type="body" idx="1"/>
          </p:nvPr>
        </p:nvSpPr>
        <p:spPr/>
        <p:txBody>
          <a:bodyPr>
            <a:normAutofit/>
          </a:bodyPr>
          <a:lstStyle/>
          <a:p>
            <a:r>
              <a:rPr lang="zh-TW" altLang="en-US" dirty="0" smtClean="0"/>
              <a:t>銀河號</a:t>
            </a:r>
          </a:p>
        </p:txBody>
      </p:sp>
      <p:pic>
        <p:nvPicPr>
          <p:cNvPr id="7" name="內容版面配置區 6"/>
          <p:cNvPicPr>
            <a:picLocks noGrp="1" noChangeAspect="1"/>
          </p:cNvPicPr>
          <p:nvPr>
            <p:ph sz="half" idx="2"/>
          </p:nvPr>
        </p:nvPicPr>
        <p:blipFill>
          <a:blip r:embed="rId2"/>
          <a:stretch>
            <a:fillRect/>
          </a:stretch>
        </p:blipFill>
        <p:spPr>
          <a:xfrm>
            <a:off x="839789" y="2505076"/>
            <a:ext cx="5332412" cy="3438524"/>
          </a:xfrm>
          <a:prstGeom prst="rect">
            <a:avLst/>
          </a:prstGeom>
        </p:spPr>
      </p:pic>
      <p:sp>
        <p:nvSpPr>
          <p:cNvPr id="5" name="文字版面配置區 4"/>
          <p:cNvSpPr>
            <a:spLocks noGrp="1"/>
          </p:cNvSpPr>
          <p:nvPr>
            <p:ph type="body" sz="quarter" idx="3"/>
          </p:nvPr>
        </p:nvSpPr>
        <p:spPr/>
        <p:txBody>
          <a:bodyPr/>
          <a:lstStyle/>
          <a:p>
            <a:r>
              <a:rPr lang="zh-TW" altLang="en-US" dirty="0" smtClean="0"/>
              <a:t>宇宙迴旋</a:t>
            </a:r>
            <a:endParaRPr lang="zh-TW" altLang="en-US" dirty="0"/>
          </a:p>
        </p:txBody>
      </p:sp>
      <p:sp>
        <p:nvSpPr>
          <p:cNvPr id="6" name="內容版面配置區 5"/>
          <p:cNvSpPr>
            <a:spLocks noGrp="1"/>
          </p:cNvSpPr>
          <p:nvPr>
            <p:ph sz="quarter" idx="4"/>
          </p:nvPr>
        </p:nvSpPr>
        <p:spPr/>
        <p:txBody>
          <a:bodyPr/>
          <a:lstStyle/>
          <a:p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17050336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標題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zh-TW" altLang="en-US" dirty="0" smtClean="0"/>
              <a:t>資料網址</a:t>
            </a:r>
            <a:endParaRPr lang="zh-TW" altLang="en-US" dirty="0"/>
          </a:p>
        </p:txBody>
      </p:sp>
      <p:sp>
        <p:nvSpPr>
          <p:cNvPr id="3" name="副標題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r>
              <a:rPr lang="en-US" altLang="zh-TW" dirty="0" smtClean="0"/>
              <a:t>https://www.tcap.taipei/cp.aspx?n=EE083F2DED91AB99</a:t>
            </a:r>
            <a:endParaRPr lang="zh-TW" altLang="en-US" dirty="0"/>
          </a:p>
        </p:txBody>
      </p:sp>
    </p:spTree>
    <p:extLst>
      <p:ext uri="{BB962C8B-B14F-4D97-AF65-F5344CB8AC3E}">
        <p14:creationId xmlns:p14="http://schemas.microsoft.com/office/powerpoint/2010/main" val="30406576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圖片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92000" cy="68579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7196516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佈景主題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32</TotalTime>
  <Words>120</Words>
  <Application>Microsoft Office PowerPoint</Application>
  <PresentationFormat>寬螢幕</PresentationFormat>
  <Paragraphs>33</Paragraphs>
  <Slides>6</Slides>
  <Notes>0</Notes>
  <HiddenSlides>0</HiddenSlides>
  <MMClips>0</MMClips>
  <ScaleCrop>false</ScaleCrop>
  <HeadingPairs>
    <vt:vector size="6" baseType="variant">
      <vt:variant>
        <vt:lpstr>使用字型</vt:lpstr>
      </vt:variant>
      <vt:variant>
        <vt:i4>4</vt:i4>
      </vt:variant>
      <vt:variant>
        <vt:lpstr>佈景主題</vt:lpstr>
      </vt:variant>
      <vt:variant>
        <vt:i4>1</vt:i4>
      </vt:variant>
      <vt:variant>
        <vt:lpstr>投影片標題</vt:lpstr>
      </vt:variant>
      <vt:variant>
        <vt:i4>6</vt:i4>
      </vt:variant>
    </vt:vector>
  </HeadingPairs>
  <TitlesOfParts>
    <vt:vector size="11" baseType="lpstr">
      <vt:lpstr>新細明體</vt:lpstr>
      <vt:lpstr>Arial</vt:lpstr>
      <vt:lpstr>Calibri</vt:lpstr>
      <vt:lpstr>Calibri Light</vt:lpstr>
      <vt:lpstr>Office 佈景主題</vt:lpstr>
      <vt:lpstr>兒童新樂園一日遊</vt:lpstr>
      <vt:lpstr>PowerPoint 簡報</vt:lpstr>
      <vt:lpstr>門票</vt:lpstr>
      <vt:lpstr>遊樂設施</vt:lpstr>
      <vt:lpstr>資料網址</vt:lpstr>
      <vt:lpstr>PowerPoint 簡報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兒童新樂園一日遊</dc:title>
  <dc:creator>Windows 使用者</dc:creator>
  <cp:lastModifiedBy>Windows 使用者</cp:lastModifiedBy>
  <cp:revision>5</cp:revision>
  <dcterms:created xsi:type="dcterms:W3CDTF">2022-01-10T02:46:23Z</dcterms:created>
  <dcterms:modified xsi:type="dcterms:W3CDTF">2022-01-18T01:08:07Z</dcterms:modified>
</cp:coreProperties>
</file>