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709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6_4">
  <dgm:title val=""/>
  <dgm:desc val=""/>
  <dgm:catLst>
    <dgm:cat type="accent6" pri="11400"/>
  </dgm:catLst>
  <dgm:styleLbl name="node0">
    <dgm:fillClrLst meth="cycle">
      <a:schemeClr val="accent6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6">
        <a:shade val="50000"/>
      </a:schemeClr>
      <a:schemeClr val="accent6">
        <a:tint val="55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/>
    <dgm:txEffectClrLst/>
  </dgm:styleLbl>
  <dgm:styleLbl name="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cycle">
      <a:schemeClr val="accent6">
        <a:shade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6">
        <a:shade val="80000"/>
        <a:alpha val="50000"/>
      </a:schemeClr>
      <a:schemeClr val="accent6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6">
        <a:shade val="90000"/>
      </a:schemeClr>
      <a:schemeClr val="accent6">
        <a:tint val="50000"/>
      </a:schemeClr>
    </dgm:fillClrLst>
    <dgm:linClrLst meth="cycle">
      <a:schemeClr val="accent6">
        <a:shade val="90000"/>
      </a:schemeClr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6">
        <a:shade val="50000"/>
      </a:schemeClr>
      <a:schemeClr val="accent6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55000"/>
      </a:schemeClr>
    </dgm:fillClrLst>
    <dgm:linClrLst meth="repeat">
      <a:schemeClr val="accent6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55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4F431D2-2FFF-4CA0-A928-F3C282D4473A}" type="doc">
      <dgm:prSet loTypeId="urn:microsoft.com/office/officeart/2005/8/layout/bProcess4" loCatId="process" qsTypeId="urn:microsoft.com/office/officeart/2005/8/quickstyle/simple1" qsCatId="simple" csTypeId="urn:microsoft.com/office/officeart/2005/8/colors/accent6_4" csCatId="accent6" phldr="1"/>
      <dgm:spPr/>
      <dgm:t>
        <a:bodyPr/>
        <a:lstStyle/>
        <a:p>
          <a:endParaRPr lang="zh-TW" altLang="en-US"/>
        </a:p>
      </dgm:t>
    </dgm:pt>
    <dgm:pt modelId="{32B3C420-36E9-45B8-9728-0BB6165CBC74}">
      <dgm:prSet phldrT="[文字]"/>
      <dgm:spPr/>
      <dgm:t>
        <a:bodyPr/>
        <a:lstStyle/>
        <a:p>
          <a:r>
            <a:rPr lang="en-US" altLang="zh-TW" dirty="0" smtClean="0"/>
            <a:t>6:00</a:t>
          </a:r>
          <a:r>
            <a:rPr lang="zh-TW" altLang="en-US" dirty="0" smtClean="0"/>
            <a:t>起床</a:t>
          </a:r>
          <a:endParaRPr lang="zh-TW" altLang="en-US" dirty="0"/>
        </a:p>
      </dgm:t>
    </dgm:pt>
    <dgm:pt modelId="{1C941A87-B98D-4A75-97D2-9D561696E89E}" type="parTrans" cxnId="{92AF2242-49A3-42CB-B332-9E4EE69EB194}">
      <dgm:prSet/>
      <dgm:spPr/>
      <dgm:t>
        <a:bodyPr/>
        <a:lstStyle/>
        <a:p>
          <a:endParaRPr lang="zh-TW" altLang="en-US"/>
        </a:p>
      </dgm:t>
    </dgm:pt>
    <dgm:pt modelId="{45A27356-5417-40F6-86F5-D6C48E97473E}" type="sibTrans" cxnId="{92AF2242-49A3-42CB-B332-9E4EE69EB194}">
      <dgm:prSet/>
      <dgm:spPr/>
      <dgm:t>
        <a:bodyPr/>
        <a:lstStyle/>
        <a:p>
          <a:endParaRPr lang="zh-TW" altLang="en-US"/>
        </a:p>
      </dgm:t>
    </dgm:pt>
    <dgm:pt modelId="{CCEE43BB-BBE8-4EC7-8537-92D408DDC7E2}">
      <dgm:prSet phldrT="[文字]"/>
      <dgm:spPr/>
      <dgm:t>
        <a:bodyPr/>
        <a:lstStyle/>
        <a:p>
          <a:r>
            <a:rPr lang="en-US" altLang="zh-TW" dirty="0" smtClean="0"/>
            <a:t>7:00</a:t>
          </a:r>
          <a:r>
            <a:rPr lang="zh-TW" altLang="en-US" dirty="0" smtClean="0"/>
            <a:t>出發</a:t>
          </a:r>
          <a:endParaRPr lang="zh-TW" altLang="en-US" dirty="0"/>
        </a:p>
      </dgm:t>
    </dgm:pt>
    <dgm:pt modelId="{C68E63B4-AE6A-47B5-892D-02546C6E8985}" type="parTrans" cxnId="{28682DEF-C61F-4D22-BB03-86CAB2884EBC}">
      <dgm:prSet/>
      <dgm:spPr/>
      <dgm:t>
        <a:bodyPr/>
        <a:lstStyle/>
        <a:p>
          <a:endParaRPr lang="zh-TW" altLang="en-US"/>
        </a:p>
      </dgm:t>
    </dgm:pt>
    <dgm:pt modelId="{BA41A640-1C68-423D-8276-A35A60460DF3}" type="sibTrans" cxnId="{28682DEF-C61F-4D22-BB03-86CAB2884EBC}">
      <dgm:prSet/>
      <dgm:spPr/>
      <dgm:t>
        <a:bodyPr/>
        <a:lstStyle/>
        <a:p>
          <a:endParaRPr lang="zh-TW" altLang="en-US"/>
        </a:p>
      </dgm:t>
    </dgm:pt>
    <dgm:pt modelId="{558AAAF0-FAD1-4CB4-9D39-8C99738F263A}">
      <dgm:prSet phldrT="[文字]"/>
      <dgm:spPr/>
      <dgm:t>
        <a:bodyPr/>
        <a:lstStyle/>
        <a:p>
          <a:r>
            <a:rPr lang="en-US" altLang="zh-TW" dirty="0" smtClean="0"/>
            <a:t>8:00</a:t>
          </a:r>
          <a:r>
            <a:rPr lang="zh-TW" altLang="en-US" dirty="0" smtClean="0"/>
            <a:t>吃早餐</a:t>
          </a:r>
          <a:endParaRPr lang="zh-TW" altLang="en-US" dirty="0"/>
        </a:p>
      </dgm:t>
    </dgm:pt>
    <dgm:pt modelId="{4EB92FD8-FC3F-44EB-9E1E-A30FBFD97E80}" type="parTrans" cxnId="{F940969E-B6B1-4B5E-90E2-93CA52968D7C}">
      <dgm:prSet/>
      <dgm:spPr/>
      <dgm:t>
        <a:bodyPr/>
        <a:lstStyle/>
        <a:p>
          <a:endParaRPr lang="zh-TW" altLang="en-US"/>
        </a:p>
      </dgm:t>
    </dgm:pt>
    <dgm:pt modelId="{BA98C964-2E7E-49F6-A47F-1799AD525CE7}" type="sibTrans" cxnId="{F940969E-B6B1-4B5E-90E2-93CA52968D7C}">
      <dgm:prSet/>
      <dgm:spPr/>
      <dgm:t>
        <a:bodyPr/>
        <a:lstStyle/>
        <a:p>
          <a:endParaRPr lang="zh-TW" altLang="en-US"/>
        </a:p>
      </dgm:t>
    </dgm:pt>
    <dgm:pt modelId="{CAEDADCE-910B-4E70-85BE-ED28F006C2A9}">
      <dgm:prSet phldrT="[文字]"/>
      <dgm:spPr/>
      <dgm:t>
        <a:bodyPr/>
        <a:lstStyle/>
        <a:p>
          <a:r>
            <a:rPr lang="en-US" altLang="zh-TW" dirty="0" smtClean="0"/>
            <a:t>9:00</a:t>
          </a:r>
          <a:r>
            <a:rPr lang="zh-TW" altLang="en-US" dirty="0" smtClean="0"/>
            <a:t>進去</a:t>
          </a:r>
          <a:endParaRPr lang="zh-TW" altLang="en-US" dirty="0"/>
        </a:p>
      </dgm:t>
    </dgm:pt>
    <dgm:pt modelId="{E0389F79-E40E-47E7-B37A-B8501D26FA77}" type="parTrans" cxnId="{261D2A8F-95C9-4F43-BA00-DAF22D55DF3B}">
      <dgm:prSet/>
      <dgm:spPr/>
      <dgm:t>
        <a:bodyPr/>
        <a:lstStyle/>
        <a:p>
          <a:endParaRPr lang="zh-TW" altLang="en-US"/>
        </a:p>
      </dgm:t>
    </dgm:pt>
    <dgm:pt modelId="{47CC25AC-F1D3-4EFA-BBAB-23A58DCEE51D}" type="sibTrans" cxnId="{261D2A8F-95C9-4F43-BA00-DAF22D55DF3B}">
      <dgm:prSet/>
      <dgm:spPr/>
      <dgm:t>
        <a:bodyPr/>
        <a:lstStyle/>
        <a:p>
          <a:endParaRPr lang="zh-TW" altLang="en-US"/>
        </a:p>
      </dgm:t>
    </dgm:pt>
    <dgm:pt modelId="{1E3A81CA-389C-48F7-8235-E20D7FAD2AEE}">
      <dgm:prSet phldrT="[文字]"/>
      <dgm:spPr/>
      <dgm:t>
        <a:bodyPr/>
        <a:lstStyle/>
        <a:p>
          <a:r>
            <a:rPr lang="en-US" altLang="zh-TW" dirty="0" smtClean="0"/>
            <a:t>10:00</a:t>
          </a:r>
          <a:r>
            <a:rPr lang="zh-TW" altLang="en-US" dirty="0" smtClean="0"/>
            <a:t>玩吼吼樹屋</a:t>
          </a:r>
          <a:endParaRPr lang="zh-TW" altLang="en-US" dirty="0"/>
        </a:p>
      </dgm:t>
    </dgm:pt>
    <dgm:pt modelId="{6352D6AF-F805-4986-876B-221DBF6635D2}" type="parTrans" cxnId="{199BE136-859B-4B42-BE16-C7D419AC207B}">
      <dgm:prSet/>
      <dgm:spPr/>
      <dgm:t>
        <a:bodyPr/>
        <a:lstStyle/>
        <a:p>
          <a:endParaRPr lang="zh-TW" altLang="en-US"/>
        </a:p>
      </dgm:t>
    </dgm:pt>
    <dgm:pt modelId="{B0D04CF4-AC19-411F-9B0F-FEBAE67CD0FF}" type="sibTrans" cxnId="{199BE136-859B-4B42-BE16-C7D419AC207B}">
      <dgm:prSet/>
      <dgm:spPr/>
      <dgm:t>
        <a:bodyPr/>
        <a:lstStyle/>
        <a:p>
          <a:endParaRPr lang="zh-TW" altLang="en-US"/>
        </a:p>
      </dgm:t>
    </dgm:pt>
    <dgm:pt modelId="{71687734-E2D9-4E41-BABB-EE16B6C76B9E}">
      <dgm:prSet phldrT="[文字]"/>
      <dgm:spPr/>
      <dgm:t>
        <a:bodyPr/>
        <a:lstStyle/>
        <a:p>
          <a:r>
            <a:rPr lang="en-US" altLang="zh-TW" dirty="0" smtClean="0"/>
            <a:t>11:00</a:t>
          </a:r>
          <a:r>
            <a:rPr lang="zh-TW" altLang="en-US" dirty="0" smtClean="0"/>
            <a:t>去玩尋寶船</a:t>
          </a:r>
          <a:endParaRPr lang="zh-TW" altLang="en-US" dirty="0"/>
        </a:p>
      </dgm:t>
    </dgm:pt>
    <dgm:pt modelId="{051E754B-26BD-4039-8588-4787C14A7BF0}" type="parTrans" cxnId="{E3D80A4B-010A-45C7-BB58-0B23D755E657}">
      <dgm:prSet/>
      <dgm:spPr/>
      <dgm:t>
        <a:bodyPr/>
        <a:lstStyle/>
        <a:p>
          <a:endParaRPr lang="zh-TW" altLang="en-US"/>
        </a:p>
      </dgm:t>
    </dgm:pt>
    <dgm:pt modelId="{00262937-36BA-4188-96E2-E53177EEEFE6}" type="sibTrans" cxnId="{E3D80A4B-010A-45C7-BB58-0B23D755E657}">
      <dgm:prSet/>
      <dgm:spPr/>
      <dgm:t>
        <a:bodyPr/>
        <a:lstStyle/>
        <a:p>
          <a:endParaRPr lang="zh-TW" altLang="en-US"/>
        </a:p>
      </dgm:t>
    </dgm:pt>
    <dgm:pt modelId="{9BE204A4-5AE4-44C6-8F07-AA81E94A9783}">
      <dgm:prSet phldrT="[文字]"/>
      <dgm:spPr/>
      <dgm:t>
        <a:bodyPr/>
        <a:lstStyle/>
        <a:p>
          <a:r>
            <a:rPr lang="en-US" altLang="zh-TW" dirty="0" smtClean="0"/>
            <a:t>12:00</a:t>
          </a:r>
          <a:r>
            <a:rPr lang="zh-TW" altLang="en-US" dirty="0" smtClean="0"/>
            <a:t>去吃午餐</a:t>
          </a:r>
          <a:endParaRPr lang="zh-TW" altLang="en-US" dirty="0"/>
        </a:p>
      </dgm:t>
    </dgm:pt>
    <dgm:pt modelId="{F1BBDBE8-EE72-4316-BAA8-5063E135B18F}" type="parTrans" cxnId="{9C497595-3FC2-48BC-B9E7-6A8CE73F128F}">
      <dgm:prSet/>
      <dgm:spPr/>
      <dgm:t>
        <a:bodyPr/>
        <a:lstStyle/>
        <a:p>
          <a:endParaRPr lang="zh-TW" altLang="en-US"/>
        </a:p>
      </dgm:t>
    </dgm:pt>
    <dgm:pt modelId="{140EEBD7-6E7F-40EE-B9FD-24F3E0983243}" type="sibTrans" cxnId="{9C497595-3FC2-48BC-B9E7-6A8CE73F128F}">
      <dgm:prSet/>
      <dgm:spPr/>
      <dgm:t>
        <a:bodyPr/>
        <a:lstStyle/>
        <a:p>
          <a:endParaRPr lang="zh-TW" altLang="en-US"/>
        </a:p>
      </dgm:t>
    </dgm:pt>
    <dgm:pt modelId="{C2196F16-8246-4A30-A291-5C19C0548B66}">
      <dgm:prSet phldrT="[文字]"/>
      <dgm:spPr/>
      <dgm:t>
        <a:bodyPr/>
        <a:lstStyle/>
        <a:p>
          <a:r>
            <a:rPr lang="en-US" altLang="zh-TW" dirty="0" smtClean="0"/>
            <a:t>13:00</a:t>
          </a:r>
          <a:r>
            <a:rPr lang="zh-TW" altLang="en-US" dirty="0" smtClean="0"/>
            <a:t>去玩碰碰車</a:t>
          </a:r>
          <a:endParaRPr lang="zh-TW" altLang="en-US" dirty="0"/>
        </a:p>
      </dgm:t>
    </dgm:pt>
    <dgm:pt modelId="{6F6E0762-4CE3-47A2-A542-36C7BD836553}" type="parTrans" cxnId="{FD6E948A-78B9-4778-BE4A-A6C8868A55B9}">
      <dgm:prSet/>
      <dgm:spPr/>
      <dgm:t>
        <a:bodyPr/>
        <a:lstStyle/>
        <a:p>
          <a:endParaRPr lang="zh-TW" altLang="en-US"/>
        </a:p>
      </dgm:t>
    </dgm:pt>
    <dgm:pt modelId="{88C75003-871A-49A9-9494-51294CAFF4F5}" type="sibTrans" cxnId="{FD6E948A-78B9-4778-BE4A-A6C8868A55B9}">
      <dgm:prSet/>
      <dgm:spPr/>
      <dgm:t>
        <a:bodyPr/>
        <a:lstStyle/>
        <a:p>
          <a:endParaRPr lang="zh-TW" altLang="en-US"/>
        </a:p>
      </dgm:t>
    </dgm:pt>
    <dgm:pt modelId="{584C237C-4B78-4D02-9D8E-9851CF18ABD3}">
      <dgm:prSet phldrT="[文字]"/>
      <dgm:spPr/>
      <dgm:t>
        <a:bodyPr/>
        <a:lstStyle/>
        <a:p>
          <a:r>
            <a:rPr lang="en-US" altLang="zh-TW" dirty="0" smtClean="0"/>
            <a:t>14:00</a:t>
          </a:r>
          <a:r>
            <a:rPr lang="zh-TW" altLang="en-US" dirty="0" smtClean="0"/>
            <a:t>回家</a:t>
          </a:r>
          <a:endParaRPr lang="zh-TW" altLang="en-US" dirty="0"/>
        </a:p>
      </dgm:t>
    </dgm:pt>
    <dgm:pt modelId="{A56C0114-C591-4882-A2E7-49448498FECD}" type="parTrans" cxnId="{EDA0B044-1CC6-4DBB-8CFB-3FABD6C39C81}">
      <dgm:prSet/>
      <dgm:spPr/>
      <dgm:t>
        <a:bodyPr/>
        <a:lstStyle/>
        <a:p>
          <a:endParaRPr lang="zh-TW" altLang="en-US"/>
        </a:p>
      </dgm:t>
    </dgm:pt>
    <dgm:pt modelId="{C3E52809-38BF-4DF3-ADC5-6E232ECB25F6}" type="sibTrans" cxnId="{EDA0B044-1CC6-4DBB-8CFB-3FABD6C39C81}">
      <dgm:prSet/>
      <dgm:spPr/>
      <dgm:t>
        <a:bodyPr/>
        <a:lstStyle/>
        <a:p>
          <a:endParaRPr lang="zh-TW" altLang="en-US"/>
        </a:p>
      </dgm:t>
    </dgm:pt>
    <dgm:pt modelId="{98BD1A78-D52F-4F32-AD4A-EA673E7DFEE4}" type="pres">
      <dgm:prSet presAssocID="{E4F431D2-2FFF-4CA0-A928-F3C282D4473A}" presName="Name0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B54B8EB9-9646-45A1-980D-CFDBB0C4C26C}" type="pres">
      <dgm:prSet presAssocID="{32B3C420-36E9-45B8-9728-0BB6165CBC74}" presName="compNode" presStyleCnt="0"/>
      <dgm:spPr/>
      <dgm:t>
        <a:bodyPr/>
        <a:lstStyle/>
        <a:p>
          <a:endParaRPr lang="zh-TW" altLang="en-US"/>
        </a:p>
      </dgm:t>
    </dgm:pt>
    <dgm:pt modelId="{2F62AEFF-290C-45B8-99DF-193058360498}" type="pres">
      <dgm:prSet presAssocID="{32B3C420-36E9-45B8-9728-0BB6165CBC74}" presName="dummyConnPt" presStyleCnt="0"/>
      <dgm:spPr/>
      <dgm:t>
        <a:bodyPr/>
        <a:lstStyle/>
        <a:p>
          <a:endParaRPr lang="zh-TW" altLang="en-US"/>
        </a:p>
      </dgm:t>
    </dgm:pt>
    <dgm:pt modelId="{8EE275E2-101A-48B7-BFBC-4520003CEAA0}" type="pres">
      <dgm:prSet presAssocID="{32B3C420-36E9-45B8-9728-0BB6165CBC74}" presName="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A665C9-AAEE-48B3-AC11-5E5490755B11}" type="pres">
      <dgm:prSet presAssocID="{45A27356-5417-40F6-86F5-D6C48E97473E}" presName="sibTrans" presStyleLbl="bgSibTrans2D1" presStyleIdx="0" presStyleCnt="8"/>
      <dgm:spPr/>
      <dgm:t>
        <a:bodyPr/>
        <a:lstStyle/>
        <a:p>
          <a:endParaRPr lang="zh-TW" altLang="en-US"/>
        </a:p>
      </dgm:t>
    </dgm:pt>
    <dgm:pt modelId="{DA9B82A4-C305-44E4-9CE4-C5774D6E29E0}" type="pres">
      <dgm:prSet presAssocID="{CCEE43BB-BBE8-4EC7-8537-92D408DDC7E2}" presName="compNode" presStyleCnt="0"/>
      <dgm:spPr/>
      <dgm:t>
        <a:bodyPr/>
        <a:lstStyle/>
        <a:p>
          <a:endParaRPr lang="zh-TW" altLang="en-US"/>
        </a:p>
      </dgm:t>
    </dgm:pt>
    <dgm:pt modelId="{6662266E-6F1F-4273-87C0-B3B96B4600BD}" type="pres">
      <dgm:prSet presAssocID="{CCEE43BB-BBE8-4EC7-8537-92D408DDC7E2}" presName="dummyConnPt" presStyleCnt="0"/>
      <dgm:spPr/>
      <dgm:t>
        <a:bodyPr/>
        <a:lstStyle/>
        <a:p>
          <a:endParaRPr lang="zh-TW" altLang="en-US"/>
        </a:p>
      </dgm:t>
    </dgm:pt>
    <dgm:pt modelId="{EE92FC52-F4BA-4C10-BF8E-2A7AAFFE36BD}" type="pres">
      <dgm:prSet presAssocID="{CCEE43BB-BBE8-4EC7-8537-92D408DDC7E2}" presName="nod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83E64D-834D-475E-A12C-A20803FCCFBA}" type="pres">
      <dgm:prSet presAssocID="{BA41A640-1C68-423D-8276-A35A60460DF3}" presName="sibTrans" presStyleLbl="bgSibTrans2D1" presStyleIdx="1" presStyleCnt="8"/>
      <dgm:spPr/>
      <dgm:t>
        <a:bodyPr/>
        <a:lstStyle/>
        <a:p>
          <a:endParaRPr lang="zh-TW" altLang="en-US"/>
        </a:p>
      </dgm:t>
    </dgm:pt>
    <dgm:pt modelId="{6B11D425-5242-4940-9E9C-A6CB8D76A379}" type="pres">
      <dgm:prSet presAssocID="{558AAAF0-FAD1-4CB4-9D39-8C99738F263A}" presName="compNode" presStyleCnt="0"/>
      <dgm:spPr/>
      <dgm:t>
        <a:bodyPr/>
        <a:lstStyle/>
        <a:p>
          <a:endParaRPr lang="zh-TW" altLang="en-US"/>
        </a:p>
      </dgm:t>
    </dgm:pt>
    <dgm:pt modelId="{0DC53E7D-1DFF-4786-A04C-F234AC946AC6}" type="pres">
      <dgm:prSet presAssocID="{558AAAF0-FAD1-4CB4-9D39-8C99738F263A}" presName="dummyConnPt" presStyleCnt="0"/>
      <dgm:spPr/>
      <dgm:t>
        <a:bodyPr/>
        <a:lstStyle/>
        <a:p>
          <a:endParaRPr lang="zh-TW" altLang="en-US"/>
        </a:p>
      </dgm:t>
    </dgm:pt>
    <dgm:pt modelId="{DAC50E05-2B93-4E30-BBD6-67DCF3556C98}" type="pres">
      <dgm:prSet presAssocID="{558AAAF0-FAD1-4CB4-9D39-8C99738F263A}" presName="nod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4251801-8AC5-4691-8F22-558232050841}" type="pres">
      <dgm:prSet presAssocID="{BA98C964-2E7E-49F6-A47F-1799AD525CE7}" presName="sibTrans" presStyleLbl="bgSibTrans2D1" presStyleIdx="2" presStyleCnt="8"/>
      <dgm:spPr/>
      <dgm:t>
        <a:bodyPr/>
        <a:lstStyle/>
        <a:p>
          <a:endParaRPr lang="zh-TW" altLang="en-US"/>
        </a:p>
      </dgm:t>
    </dgm:pt>
    <dgm:pt modelId="{A1B7E7A8-2B21-40A4-8002-BB9565CDDF4D}" type="pres">
      <dgm:prSet presAssocID="{CAEDADCE-910B-4E70-85BE-ED28F006C2A9}" presName="compNode" presStyleCnt="0"/>
      <dgm:spPr/>
      <dgm:t>
        <a:bodyPr/>
        <a:lstStyle/>
        <a:p>
          <a:endParaRPr lang="zh-TW" altLang="en-US"/>
        </a:p>
      </dgm:t>
    </dgm:pt>
    <dgm:pt modelId="{797BE4D4-F587-4E78-B311-22DFDCD2D2B3}" type="pres">
      <dgm:prSet presAssocID="{CAEDADCE-910B-4E70-85BE-ED28F006C2A9}" presName="dummyConnPt" presStyleCnt="0"/>
      <dgm:spPr/>
      <dgm:t>
        <a:bodyPr/>
        <a:lstStyle/>
        <a:p>
          <a:endParaRPr lang="zh-TW" altLang="en-US"/>
        </a:p>
      </dgm:t>
    </dgm:pt>
    <dgm:pt modelId="{4C63DF01-0714-4DBA-A2A6-223C5150D914}" type="pres">
      <dgm:prSet presAssocID="{CAEDADCE-910B-4E70-85BE-ED28F006C2A9}" presName="node" presStyleLbl="node1" presStyleIdx="3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CEAEB3-BEA5-4DB9-A104-56A6C4356D67}" type="pres">
      <dgm:prSet presAssocID="{47CC25AC-F1D3-4EFA-BBAB-23A58DCEE51D}" presName="sibTrans" presStyleLbl="bgSibTrans2D1" presStyleIdx="3" presStyleCnt="8"/>
      <dgm:spPr/>
      <dgm:t>
        <a:bodyPr/>
        <a:lstStyle/>
        <a:p>
          <a:endParaRPr lang="zh-TW" altLang="en-US"/>
        </a:p>
      </dgm:t>
    </dgm:pt>
    <dgm:pt modelId="{17EB2ACD-FB4D-48CC-BB9C-332E317F1D25}" type="pres">
      <dgm:prSet presAssocID="{1E3A81CA-389C-48F7-8235-E20D7FAD2AEE}" presName="compNode" presStyleCnt="0"/>
      <dgm:spPr/>
      <dgm:t>
        <a:bodyPr/>
        <a:lstStyle/>
        <a:p>
          <a:endParaRPr lang="zh-TW" altLang="en-US"/>
        </a:p>
      </dgm:t>
    </dgm:pt>
    <dgm:pt modelId="{AD32054F-0724-4B32-AF19-BD0BA0710F6F}" type="pres">
      <dgm:prSet presAssocID="{1E3A81CA-389C-48F7-8235-E20D7FAD2AEE}" presName="dummyConnPt" presStyleCnt="0"/>
      <dgm:spPr/>
      <dgm:t>
        <a:bodyPr/>
        <a:lstStyle/>
        <a:p>
          <a:endParaRPr lang="zh-TW" altLang="en-US"/>
        </a:p>
      </dgm:t>
    </dgm:pt>
    <dgm:pt modelId="{25FB046F-718C-4439-BD24-C47525A293C8}" type="pres">
      <dgm:prSet presAssocID="{1E3A81CA-389C-48F7-8235-E20D7FAD2AEE}" presName="nod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CAF9D8F-CD9B-4477-B6B2-3E43DC5E0AAA}" type="pres">
      <dgm:prSet presAssocID="{B0D04CF4-AC19-411F-9B0F-FEBAE67CD0FF}" presName="sibTrans" presStyleLbl="bgSibTrans2D1" presStyleIdx="4" presStyleCnt="8"/>
      <dgm:spPr/>
      <dgm:t>
        <a:bodyPr/>
        <a:lstStyle/>
        <a:p>
          <a:endParaRPr lang="zh-TW" altLang="en-US"/>
        </a:p>
      </dgm:t>
    </dgm:pt>
    <dgm:pt modelId="{857AF002-ED4D-4290-8AC3-C10F65672042}" type="pres">
      <dgm:prSet presAssocID="{71687734-E2D9-4E41-BABB-EE16B6C76B9E}" presName="compNode" presStyleCnt="0"/>
      <dgm:spPr/>
      <dgm:t>
        <a:bodyPr/>
        <a:lstStyle/>
        <a:p>
          <a:endParaRPr lang="zh-TW" altLang="en-US"/>
        </a:p>
      </dgm:t>
    </dgm:pt>
    <dgm:pt modelId="{DEFCC18E-815D-47C4-B212-C0DCA8B9063F}" type="pres">
      <dgm:prSet presAssocID="{71687734-E2D9-4E41-BABB-EE16B6C76B9E}" presName="dummyConnPt" presStyleCnt="0"/>
      <dgm:spPr/>
      <dgm:t>
        <a:bodyPr/>
        <a:lstStyle/>
        <a:p>
          <a:endParaRPr lang="zh-TW" altLang="en-US"/>
        </a:p>
      </dgm:t>
    </dgm:pt>
    <dgm:pt modelId="{748C1FD9-E78D-44B2-99B7-16BE91DB1318}" type="pres">
      <dgm:prSet presAssocID="{71687734-E2D9-4E41-BABB-EE16B6C76B9E}" presName="nod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26E4D89-F867-4939-90AB-4FC75CA4A712}" type="pres">
      <dgm:prSet presAssocID="{00262937-36BA-4188-96E2-E53177EEEFE6}" presName="sibTrans" presStyleLbl="bgSibTrans2D1" presStyleIdx="5" presStyleCnt="8"/>
      <dgm:spPr/>
      <dgm:t>
        <a:bodyPr/>
        <a:lstStyle/>
        <a:p>
          <a:endParaRPr lang="zh-TW" altLang="en-US"/>
        </a:p>
      </dgm:t>
    </dgm:pt>
    <dgm:pt modelId="{026C5797-E4B3-47F0-8F8D-91E08AFE6376}" type="pres">
      <dgm:prSet presAssocID="{9BE204A4-5AE4-44C6-8F07-AA81E94A9783}" presName="compNode" presStyleCnt="0"/>
      <dgm:spPr/>
      <dgm:t>
        <a:bodyPr/>
        <a:lstStyle/>
        <a:p>
          <a:endParaRPr lang="zh-TW" altLang="en-US"/>
        </a:p>
      </dgm:t>
    </dgm:pt>
    <dgm:pt modelId="{818ED1EB-C198-4455-A588-3922B9D4C267}" type="pres">
      <dgm:prSet presAssocID="{9BE204A4-5AE4-44C6-8F07-AA81E94A9783}" presName="dummyConnPt" presStyleCnt="0"/>
      <dgm:spPr/>
      <dgm:t>
        <a:bodyPr/>
        <a:lstStyle/>
        <a:p>
          <a:endParaRPr lang="zh-TW" altLang="en-US"/>
        </a:p>
      </dgm:t>
    </dgm:pt>
    <dgm:pt modelId="{68D53618-E230-4F1A-99F3-2CC4C963E080}" type="pres">
      <dgm:prSet presAssocID="{9BE204A4-5AE4-44C6-8F07-AA81E94A9783}" presName="nod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24BFC8E-14D6-4CC4-B545-47B1A3F4BC67}" type="pres">
      <dgm:prSet presAssocID="{140EEBD7-6E7F-40EE-B9FD-24F3E0983243}" presName="sibTrans" presStyleLbl="bgSibTrans2D1" presStyleIdx="6" presStyleCnt="8"/>
      <dgm:spPr/>
      <dgm:t>
        <a:bodyPr/>
        <a:lstStyle/>
        <a:p>
          <a:endParaRPr lang="zh-TW" altLang="en-US"/>
        </a:p>
      </dgm:t>
    </dgm:pt>
    <dgm:pt modelId="{12FDB2C9-017D-4288-A2F5-E7AF8155BAC6}" type="pres">
      <dgm:prSet presAssocID="{C2196F16-8246-4A30-A291-5C19C0548B66}" presName="compNode" presStyleCnt="0"/>
      <dgm:spPr/>
      <dgm:t>
        <a:bodyPr/>
        <a:lstStyle/>
        <a:p>
          <a:endParaRPr lang="zh-TW" altLang="en-US"/>
        </a:p>
      </dgm:t>
    </dgm:pt>
    <dgm:pt modelId="{589BE3E1-5A7D-4451-900F-87EF82FA6FD9}" type="pres">
      <dgm:prSet presAssocID="{C2196F16-8246-4A30-A291-5C19C0548B66}" presName="dummyConnPt" presStyleCnt="0"/>
      <dgm:spPr/>
      <dgm:t>
        <a:bodyPr/>
        <a:lstStyle/>
        <a:p>
          <a:endParaRPr lang="zh-TW" altLang="en-US"/>
        </a:p>
      </dgm:t>
    </dgm:pt>
    <dgm:pt modelId="{9B8BAC75-BA26-43A2-8540-007526549C1D}" type="pres">
      <dgm:prSet presAssocID="{C2196F16-8246-4A30-A291-5C19C0548B66}" presName="nod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CA564419-BA16-444A-9D9E-8C361F247B59}" type="pres">
      <dgm:prSet presAssocID="{88C75003-871A-49A9-9494-51294CAFF4F5}" presName="sibTrans" presStyleLbl="bgSibTrans2D1" presStyleIdx="7" presStyleCnt="8"/>
      <dgm:spPr/>
      <dgm:t>
        <a:bodyPr/>
        <a:lstStyle/>
        <a:p>
          <a:endParaRPr lang="zh-TW" altLang="en-US"/>
        </a:p>
      </dgm:t>
    </dgm:pt>
    <dgm:pt modelId="{627CE497-3583-4A56-BFD8-912E1E1464E8}" type="pres">
      <dgm:prSet presAssocID="{584C237C-4B78-4D02-9D8E-9851CF18ABD3}" presName="compNode" presStyleCnt="0"/>
      <dgm:spPr/>
      <dgm:t>
        <a:bodyPr/>
        <a:lstStyle/>
        <a:p>
          <a:endParaRPr lang="zh-TW" altLang="en-US"/>
        </a:p>
      </dgm:t>
    </dgm:pt>
    <dgm:pt modelId="{7B6BD70F-F065-436C-885C-C77E5EA05A5D}" type="pres">
      <dgm:prSet presAssocID="{584C237C-4B78-4D02-9D8E-9851CF18ABD3}" presName="dummyConnPt" presStyleCnt="0"/>
      <dgm:spPr/>
      <dgm:t>
        <a:bodyPr/>
        <a:lstStyle/>
        <a:p>
          <a:endParaRPr lang="zh-TW" altLang="en-US"/>
        </a:p>
      </dgm:t>
    </dgm:pt>
    <dgm:pt modelId="{36C7337E-091D-4FC0-BCF0-A2828007A56E}" type="pres">
      <dgm:prSet presAssocID="{584C237C-4B78-4D02-9D8E-9851CF18ABD3}" presName="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F615A3B1-D0DA-48C4-BFF1-4BE83931105C}" type="presOf" srcId="{C2196F16-8246-4A30-A291-5C19C0548B66}" destId="{9B8BAC75-BA26-43A2-8540-007526549C1D}" srcOrd="0" destOrd="0" presId="urn:microsoft.com/office/officeart/2005/8/layout/bProcess4"/>
    <dgm:cxn modelId="{92AF2242-49A3-42CB-B332-9E4EE69EB194}" srcId="{E4F431D2-2FFF-4CA0-A928-F3C282D4473A}" destId="{32B3C420-36E9-45B8-9728-0BB6165CBC74}" srcOrd="0" destOrd="0" parTransId="{1C941A87-B98D-4A75-97D2-9D561696E89E}" sibTransId="{45A27356-5417-40F6-86F5-D6C48E97473E}"/>
    <dgm:cxn modelId="{A27FF10F-03F3-4287-8E33-C7784B85773E}" type="presOf" srcId="{140EEBD7-6E7F-40EE-B9FD-24F3E0983243}" destId="{F24BFC8E-14D6-4CC4-B545-47B1A3F4BC67}" srcOrd="0" destOrd="0" presId="urn:microsoft.com/office/officeart/2005/8/layout/bProcess4"/>
    <dgm:cxn modelId="{93B76F81-E313-494F-818C-1AB5DAF156E9}" type="presOf" srcId="{BA41A640-1C68-423D-8276-A35A60460DF3}" destId="{2783E64D-834D-475E-A12C-A20803FCCFBA}" srcOrd="0" destOrd="0" presId="urn:microsoft.com/office/officeart/2005/8/layout/bProcess4"/>
    <dgm:cxn modelId="{7DF2EE51-2F02-41AF-A4F7-19F5AC80E163}" type="presOf" srcId="{45A27356-5417-40F6-86F5-D6C48E97473E}" destId="{73A665C9-AAEE-48B3-AC11-5E5490755B11}" srcOrd="0" destOrd="0" presId="urn:microsoft.com/office/officeart/2005/8/layout/bProcess4"/>
    <dgm:cxn modelId="{725AFD2D-C8A3-4BA6-A7CD-E210C3189717}" type="presOf" srcId="{584C237C-4B78-4D02-9D8E-9851CF18ABD3}" destId="{36C7337E-091D-4FC0-BCF0-A2828007A56E}" srcOrd="0" destOrd="0" presId="urn:microsoft.com/office/officeart/2005/8/layout/bProcess4"/>
    <dgm:cxn modelId="{7E2A8212-6D1A-45F6-AC10-524D2DC1271A}" type="presOf" srcId="{CCEE43BB-BBE8-4EC7-8537-92D408DDC7E2}" destId="{EE92FC52-F4BA-4C10-BF8E-2A7AAFFE36BD}" srcOrd="0" destOrd="0" presId="urn:microsoft.com/office/officeart/2005/8/layout/bProcess4"/>
    <dgm:cxn modelId="{0E8E8E62-49AE-4769-9368-E25346A08FE8}" type="presOf" srcId="{B0D04CF4-AC19-411F-9B0F-FEBAE67CD0FF}" destId="{CCAF9D8F-CD9B-4477-B6B2-3E43DC5E0AAA}" srcOrd="0" destOrd="0" presId="urn:microsoft.com/office/officeart/2005/8/layout/bProcess4"/>
    <dgm:cxn modelId="{199BE136-859B-4B42-BE16-C7D419AC207B}" srcId="{E4F431D2-2FFF-4CA0-A928-F3C282D4473A}" destId="{1E3A81CA-389C-48F7-8235-E20D7FAD2AEE}" srcOrd="4" destOrd="0" parTransId="{6352D6AF-F805-4986-876B-221DBF6635D2}" sibTransId="{B0D04CF4-AC19-411F-9B0F-FEBAE67CD0FF}"/>
    <dgm:cxn modelId="{F4742F93-C95C-495E-B525-FE56754D83DE}" type="presOf" srcId="{1E3A81CA-389C-48F7-8235-E20D7FAD2AEE}" destId="{25FB046F-718C-4439-BD24-C47525A293C8}" srcOrd="0" destOrd="0" presId="urn:microsoft.com/office/officeart/2005/8/layout/bProcess4"/>
    <dgm:cxn modelId="{261D2A8F-95C9-4F43-BA00-DAF22D55DF3B}" srcId="{E4F431D2-2FFF-4CA0-A928-F3C282D4473A}" destId="{CAEDADCE-910B-4E70-85BE-ED28F006C2A9}" srcOrd="3" destOrd="0" parTransId="{E0389F79-E40E-47E7-B37A-B8501D26FA77}" sibTransId="{47CC25AC-F1D3-4EFA-BBAB-23A58DCEE51D}"/>
    <dgm:cxn modelId="{736AD150-A022-48D6-A135-6FD2A52DB654}" type="presOf" srcId="{BA98C964-2E7E-49F6-A47F-1799AD525CE7}" destId="{D4251801-8AC5-4691-8F22-558232050841}" srcOrd="0" destOrd="0" presId="urn:microsoft.com/office/officeart/2005/8/layout/bProcess4"/>
    <dgm:cxn modelId="{C1DD41FB-E9C3-46D8-8ECA-6FD4A16F419A}" type="presOf" srcId="{CAEDADCE-910B-4E70-85BE-ED28F006C2A9}" destId="{4C63DF01-0714-4DBA-A2A6-223C5150D914}" srcOrd="0" destOrd="0" presId="urn:microsoft.com/office/officeart/2005/8/layout/bProcess4"/>
    <dgm:cxn modelId="{3FC6BDFC-19FB-4E3E-BE67-95440FB4C861}" type="presOf" srcId="{32B3C420-36E9-45B8-9728-0BB6165CBC74}" destId="{8EE275E2-101A-48B7-BFBC-4520003CEAA0}" srcOrd="0" destOrd="0" presId="urn:microsoft.com/office/officeart/2005/8/layout/bProcess4"/>
    <dgm:cxn modelId="{C4D035F5-9A64-4A1E-B2E9-E2D85FB4D7F7}" type="presOf" srcId="{47CC25AC-F1D3-4EFA-BBAB-23A58DCEE51D}" destId="{CCCEAEB3-BEA5-4DB9-A104-56A6C4356D67}" srcOrd="0" destOrd="0" presId="urn:microsoft.com/office/officeart/2005/8/layout/bProcess4"/>
    <dgm:cxn modelId="{E8814401-28E0-4D67-A676-58DBD9514209}" type="presOf" srcId="{00262937-36BA-4188-96E2-E53177EEEFE6}" destId="{626E4D89-F867-4939-90AB-4FC75CA4A712}" srcOrd="0" destOrd="0" presId="urn:microsoft.com/office/officeart/2005/8/layout/bProcess4"/>
    <dgm:cxn modelId="{1631F695-818F-48A4-B4BE-CED26251756D}" type="presOf" srcId="{9BE204A4-5AE4-44C6-8F07-AA81E94A9783}" destId="{68D53618-E230-4F1A-99F3-2CC4C963E080}" srcOrd="0" destOrd="0" presId="urn:microsoft.com/office/officeart/2005/8/layout/bProcess4"/>
    <dgm:cxn modelId="{F940969E-B6B1-4B5E-90E2-93CA52968D7C}" srcId="{E4F431D2-2FFF-4CA0-A928-F3C282D4473A}" destId="{558AAAF0-FAD1-4CB4-9D39-8C99738F263A}" srcOrd="2" destOrd="0" parTransId="{4EB92FD8-FC3F-44EB-9E1E-A30FBFD97E80}" sibTransId="{BA98C964-2E7E-49F6-A47F-1799AD525CE7}"/>
    <dgm:cxn modelId="{87046339-D2FB-412A-9A0B-9432D2FAE77C}" type="presOf" srcId="{71687734-E2D9-4E41-BABB-EE16B6C76B9E}" destId="{748C1FD9-E78D-44B2-99B7-16BE91DB1318}" srcOrd="0" destOrd="0" presId="urn:microsoft.com/office/officeart/2005/8/layout/bProcess4"/>
    <dgm:cxn modelId="{77EC00EF-D497-4533-8FE6-AFF4F56A24D2}" type="presOf" srcId="{558AAAF0-FAD1-4CB4-9D39-8C99738F263A}" destId="{DAC50E05-2B93-4E30-BBD6-67DCF3556C98}" srcOrd="0" destOrd="0" presId="urn:microsoft.com/office/officeart/2005/8/layout/bProcess4"/>
    <dgm:cxn modelId="{FD6E948A-78B9-4778-BE4A-A6C8868A55B9}" srcId="{E4F431D2-2FFF-4CA0-A928-F3C282D4473A}" destId="{C2196F16-8246-4A30-A291-5C19C0548B66}" srcOrd="7" destOrd="0" parTransId="{6F6E0762-4CE3-47A2-A542-36C7BD836553}" sibTransId="{88C75003-871A-49A9-9494-51294CAFF4F5}"/>
    <dgm:cxn modelId="{28682DEF-C61F-4D22-BB03-86CAB2884EBC}" srcId="{E4F431D2-2FFF-4CA0-A928-F3C282D4473A}" destId="{CCEE43BB-BBE8-4EC7-8537-92D408DDC7E2}" srcOrd="1" destOrd="0" parTransId="{C68E63B4-AE6A-47B5-892D-02546C6E8985}" sibTransId="{BA41A640-1C68-423D-8276-A35A60460DF3}"/>
    <dgm:cxn modelId="{3FE3D3C6-01ED-4160-83DC-B83144F27965}" type="presOf" srcId="{E4F431D2-2FFF-4CA0-A928-F3C282D4473A}" destId="{98BD1A78-D52F-4F32-AD4A-EA673E7DFEE4}" srcOrd="0" destOrd="0" presId="urn:microsoft.com/office/officeart/2005/8/layout/bProcess4"/>
    <dgm:cxn modelId="{6CF9CC2C-0A0F-4737-8C29-BB2370100173}" type="presOf" srcId="{88C75003-871A-49A9-9494-51294CAFF4F5}" destId="{CA564419-BA16-444A-9D9E-8C361F247B59}" srcOrd="0" destOrd="0" presId="urn:microsoft.com/office/officeart/2005/8/layout/bProcess4"/>
    <dgm:cxn modelId="{EDA0B044-1CC6-4DBB-8CFB-3FABD6C39C81}" srcId="{E4F431D2-2FFF-4CA0-A928-F3C282D4473A}" destId="{584C237C-4B78-4D02-9D8E-9851CF18ABD3}" srcOrd="8" destOrd="0" parTransId="{A56C0114-C591-4882-A2E7-49448498FECD}" sibTransId="{C3E52809-38BF-4DF3-ADC5-6E232ECB25F6}"/>
    <dgm:cxn modelId="{9C497595-3FC2-48BC-B9E7-6A8CE73F128F}" srcId="{E4F431D2-2FFF-4CA0-A928-F3C282D4473A}" destId="{9BE204A4-5AE4-44C6-8F07-AA81E94A9783}" srcOrd="6" destOrd="0" parTransId="{F1BBDBE8-EE72-4316-BAA8-5063E135B18F}" sibTransId="{140EEBD7-6E7F-40EE-B9FD-24F3E0983243}"/>
    <dgm:cxn modelId="{E3D80A4B-010A-45C7-BB58-0B23D755E657}" srcId="{E4F431D2-2FFF-4CA0-A928-F3C282D4473A}" destId="{71687734-E2D9-4E41-BABB-EE16B6C76B9E}" srcOrd="5" destOrd="0" parTransId="{051E754B-26BD-4039-8588-4787C14A7BF0}" sibTransId="{00262937-36BA-4188-96E2-E53177EEEFE6}"/>
    <dgm:cxn modelId="{68492C35-25D6-40C4-9D49-7818768F03E5}" type="presParOf" srcId="{98BD1A78-D52F-4F32-AD4A-EA673E7DFEE4}" destId="{B54B8EB9-9646-45A1-980D-CFDBB0C4C26C}" srcOrd="0" destOrd="0" presId="urn:microsoft.com/office/officeart/2005/8/layout/bProcess4"/>
    <dgm:cxn modelId="{ECB2E694-6333-409B-ACD9-7BEE91324EC8}" type="presParOf" srcId="{B54B8EB9-9646-45A1-980D-CFDBB0C4C26C}" destId="{2F62AEFF-290C-45B8-99DF-193058360498}" srcOrd="0" destOrd="0" presId="urn:microsoft.com/office/officeart/2005/8/layout/bProcess4"/>
    <dgm:cxn modelId="{97B68D83-1E79-417C-B24B-EF74CC1C4B0C}" type="presParOf" srcId="{B54B8EB9-9646-45A1-980D-CFDBB0C4C26C}" destId="{8EE275E2-101A-48B7-BFBC-4520003CEAA0}" srcOrd="1" destOrd="0" presId="urn:microsoft.com/office/officeart/2005/8/layout/bProcess4"/>
    <dgm:cxn modelId="{DA792590-70D0-407F-81A7-89CA181075B1}" type="presParOf" srcId="{98BD1A78-D52F-4F32-AD4A-EA673E7DFEE4}" destId="{73A665C9-AAEE-48B3-AC11-5E5490755B11}" srcOrd="1" destOrd="0" presId="urn:microsoft.com/office/officeart/2005/8/layout/bProcess4"/>
    <dgm:cxn modelId="{6780AAA5-EC7B-4BA8-9DB4-6EA5C211C30E}" type="presParOf" srcId="{98BD1A78-D52F-4F32-AD4A-EA673E7DFEE4}" destId="{DA9B82A4-C305-44E4-9CE4-C5774D6E29E0}" srcOrd="2" destOrd="0" presId="urn:microsoft.com/office/officeart/2005/8/layout/bProcess4"/>
    <dgm:cxn modelId="{C40FC690-1F8B-4B41-9545-596D879275DD}" type="presParOf" srcId="{DA9B82A4-C305-44E4-9CE4-C5774D6E29E0}" destId="{6662266E-6F1F-4273-87C0-B3B96B4600BD}" srcOrd="0" destOrd="0" presId="urn:microsoft.com/office/officeart/2005/8/layout/bProcess4"/>
    <dgm:cxn modelId="{88DDE485-C24B-4C8E-A749-D8F2447E07F2}" type="presParOf" srcId="{DA9B82A4-C305-44E4-9CE4-C5774D6E29E0}" destId="{EE92FC52-F4BA-4C10-BF8E-2A7AAFFE36BD}" srcOrd="1" destOrd="0" presId="urn:microsoft.com/office/officeart/2005/8/layout/bProcess4"/>
    <dgm:cxn modelId="{C956801A-4AB3-4EC8-99D1-D5DE91BA8B4F}" type="presParOf" srcId="{98BD1A78-D52F-4F32-AD4A-EA673E7DFEE4}" destId="{2783E64D-834D-475E-A12C-A20803FCCFBA}" srcOrd="3" destOrd="0" presId="urn:microsoft.com/office/officeart/2005/8/layout/bProcess4"/>
    <dgm:cxn modelId="{25746CDA-35C6-4155-A990-E2338E02A329}" type="presParOf" srcId="{98BD1A78-D52F-4F32-AD4A-EA673E7DFEE4}" destId="{6B11D425-5242-4940-9E9C-A6CB8D76A379}" srcOrd="4" destOrd="0" presId="urn:microsoft.com/office/officeart/2005/8/layout/bProcess4"/>
    <dgm:cxn modelId="{C48781A3-8668-4896-9B20-18CD2036CDD0}" type="presParOf" srcId="{6B11D425-5242-4940-9E9C-A6CB8D76A379}" destId="{0DC53E7D-1DFF-4786-A04C-F234AC946AC6}" srcOrd="0" destOrd="0" presId="urn:microsoft.com/office/officeart/2005/8/layout/bProcess4"/>
    <dgm:cxn modelId="{C958143B-4E17-459A-97DB-81CD763D7437}" type="presParOf" srcId="{6B11D425-5242-4940-9E9C-A6CB8D76A379}" destId="{DAC50E05-2B93-4E30-BBD6-67DCF3556C98}" srcOrd="1" destOrd="0" presId="urn:microsoft.com/office/officeart/2005/8/layout/bProcess4"/>
    <dgm:cxn modelId="{EB80275C-F324-45C1-9F14-D9A52E0B77E6}" type="presParOf" srcId="{98BD1A78-D52F-4F32-AD4A-EA673E7DFEE4}" destId="{D4251801-8AC5-4691-8F22-558232050841}" srcOrd="5" destOrd="0" presId="urn:microsoft.com/office/officeart/2005/8/layout/bProcess4"/>
    <dgm:cxn modelId="{D9ED2067-9711-4E52-AE4C-DD26423E31BD}" type="presParOf" srcId="{98BD1A78-D52F-4F32-AD4A-EA673E7DFEE4}" destId="{A1B7E7A8-2B21-40A4-8002-BB9565CDDF4D}" srcOrd="6" destOrd="0" presId="urn:microsoft.com/office/officeart/2005/8/layout/bProcess4"/>
    <dgm:cxn modelId="{3A0D2285-EAA5-4BA3-945A-1463003B7E59}" type="presParOf" srcId="{A1B7E7A8-2B21-40A4-8002-BB9565CDDF4D}" destId="{797BE4D4-F587-4E78-B311-22DFDCD2D2B3}" srcOrd="0" destOrd="0" presId="urn:microsoft.com/office/officeart/2005/8/layout/bProcess4"/>
    <dgm:cxn modelId="{E53D26DC-6895-45E2-88EC-775DA7C6E6D3}" type="presParOf" srcId="{A1B7E7A8-2B21-40A4-8002-BB9565CDDF4D}" destId="{4C63DF01-0714-4DBA-A2A6-223C5150D914}" srcOrd="1" destOrd="0" presId="urn:microsoft.com/office/officeart/2005/8/layout/bProcess4"/>
    <dgm:cxn modelId="{372C82FD-B871-478E-973E-79687D9327BE}" type="presParOf" srcId="{98BD1A78-D52F-4F32-AD4A-EA673E7DFEE4}" destId="{CCCEAEB3-BEA5-4DB9-A104-56A6C4356D67}" srcOrd="7" destOrd="0" presId="urn:microsoft.com/office/officeart/2005/8/layout/bProcess4"/>
    <dgm:cxn modelId="{33969CF4-06DA-479C-86DB-17153DBD2795}" type="presParOf" srcId="{98BD1A78-D52F-4F32-AD4A-EA673E7DFEE4}" destId="{17EB2ACD-FB4D-48CC-BB9C-332E317F1D25}" srcOrd="8" destOrd="0" presId="urn:microsoft.com/office/officeart/2005/8/layout/bProcess4"/>
    <dgm:cxn modelId="{87266B7B-434C-46C8-92BA-28DA397AE40F}" type="presParOf" srcId="{17EB2ACD-FB4D-48CC-BB9C-332E317F1D25}" destId="{AD32054F-0724-4B32-AF19-BD0BA0710F6F}" srcOrd="0" destOrd="0" presId="urn:microsoft.com/office/officeart/2005/8/layout/bProcess4"/>
    <dgm:cxn modelId="{6158CA8D-C957-4CAF-9644-A41408EAD3EE}" type="presParOf" srcId="{17EB2ACD-FB4D-48CC-BB9C-332E317F1D25}" destId="{25FB046F-718C-4439-BD24-C47525A293C8}" srcOrd="1" destOrd="0" presId="urn:microsoft.com/office/officeart/2005/8/layout/bProcess4"/>
    <dgm:cxn modelId="{B8A3D482-F237-4598-A07D-C1CEC3FA2B32}" type="presParOf" srcId="{98BD1A78-D52F-4F32-AD4A-EA673E7DFEE4}" destId="{CCAF9D8F-CD9B-4477-B6B2-3E43DC5E0AAA}" srcOrd="9" destOrd="0" presId="urn:microsoft.com/office/officeart/2005/8/layout/bProcess4"/>
    <dgm:cxn modelId="{64AA03DA-CCE9-4113-BDE8-CB28F8522244}" type="presParOf" srcId="{98BD1A78-D52F-4F32-AD4A-EA673E7DFEE4}" destId="{857AF002-ED4D-4290-8AC3-C10F65672042}" srcOrd="10" destOrd="0" presId="urn:microsoft.com/office/officeart/2005/8/layout/bProcess4"/>
    <dgm:cxn modelId="{1B43101A-FBF4-48E7-8149-3DB49F81E09B}" type="presParOf" srcId="{857AF002-ED4D-4290-8AC3-C10F65672042}" destId="{DEFCC18E-815D-47C4-B212-C0DCA8B9063F}" srcOrd="0" destOrd="0" presId="urn:microsoft.com/office/officeart/2005/8/layout/bProcess4"/>
    <dgm:cxn modelId="{E040D5FD-9F30-4E37-9772-79626CC9E4E5}" type="presParOf" srcId="{857AF002-ED4D-4290-8AC3-C10F65672042}" destId="{748C1FD9-E78D-44B2-99B7-16BE91DB1318}" srcOrd="1" destOrd="0" presId="urn:microsoft.com/office/officeart/2005/8/layout/bProcess4"/>
    <dgm:cxn modelId="{19004922-CC31-453D-8ED5-8BFBF0E5BBFD}" type="presParOf" srcId="{98BD1A78-D52F-4F32-AD4A-EA673E7DFEE4}" destId="{626E4D89-F867-4939-90AB-4FC75CA4A712}" srcOrd="11" destOrd="0" presId="urn:microsoft.com/office/officeart/2005/8/layout/bProcess4"/>
    <dgm:cxn modelId="{4AEC7415-43F1-4B0A-8712-3B3A3E583099}" type="presParOf" srcId="{98BD1A78-D52F-4F32-AD4A-EA673E7DFEE4}" destId="{026C5797-E4B3-47F0-8F8D-91E08AFE6376}" srcOrd="12" destOrd="0" presId="urn:microsoft.com/office/officeart/2005/8/layout/bProcess4"/>
    <dgm:cxn modelId="{8479C60B-8194-4DB9-9690-2A82257B41A5}" type="presParOf" srcId="{026C5797-E4B3-47F0-8F8D-91E08AFE6376}" destId="{818ED1EB-C198-4455-A588-3922B9D4C267}" srcOrd="0" destOrd="0" presId="urn:microsoft.com/office/officeart/2005/8/layout/bProcess4"/>
    <dgm:cxn modelId="{E36F6502-0104-4EDE-9E93-5D48A659E415}" type="presParOf" srcId="{026C5797-E4B3-47F0-8F8D-91E08AFE6376}" destId="{68D53618-E230-4F1A-99F3-2CC4C963E080}" srcOrd="1" destOrd="0" presId="urn:microsoft.com/office/officeart/2005/8/layout/bProcess4"/>
    <dgm:cxn modelId="{199403F8-9E9C-4BF5-8E30-4719FA2BD0D4}" type="presParOf" srcId="{98BD1A78-D52F-4F32-AD4A-EA673E7DFEE4}" destId="{F24BFC8E-14D6-4CC4-B545-47B1A3F4BC67}" srcOrd="13" destOrd="0" presId="urn:microsoft.com/office/officeart/2005/8/layout/bProcess4"/>
    <dgm:cxn modelId="{A66BC7AB-9240-4EBD-9CA9-F7EA641F2CBE}" type="presParOf" srcId="{98BD1A78-D52F-4F32-AD4A-EA673E7DFEE4}" destId="{12FDB2C9-017D-4288-A2F5-E7AF8155BAC6}" srcOrd="14" destOrd="0" presId="urn:microsoft.com/office/officeart/2005/8/layout/bProcess4"/>
    <dgm:cxn modelId="{FFB2E0F5-7D34-4E6B-B18B-3A95A7A59A16}" type="presParOf" srcId="{12FDB2C9-017D-4288-A2F5-E7AF8155BAC6}" destId="{589BE3E1-5A7D-4451-900F-87EF82FA6FD9}" srcOrd="0" destOrd="0" presId="urn:microsoft.com/office/officeart/2005/8/layout/bProcess4"/>
    <dgm:cxn modelId="{1B25E3C2-4E54-4BA3-A2C3-938B1A9E3AB2}" type="presParOf" srcId="{12FDB2C9-017D-4288-A2F5-E7AF8155BAC6}" destId="{9B8BAC75-BA26-43A2-8540-007526549C1D}" srcOrd="1" destOrd="0" presId="urn:microsoft.com/office/officeart/2005/8/layout/bProcess4"/>
    <dgm:cxn modelId="{004CBB56-0402-48AA-A492-B0DDA61CA1FC}" type="presParOf" srcId="{98BD1A78-D52F-4F32-AD4A-EA673E7DFEE4}" destId="{CA564419-BA16-444A-9D9E-8C361F247B59}" srcOrd="15" destOrd="0" presId="urn:microsoft.com/office/officeart/2005/8/layout/bProcess4"/>
    <dgm:cxn modelId="{F4DAF44E-76FA-4A9E-B1B0-5A2897BD70D2}" type="presParOf" srcId="{98BD1A78-D52F-4F32-AD4A-EA673E7DFEE4}" destId="{627CE497-3583-4A56-BFD8-912E1E1464E8}" srcOrd="16" destOrd="0" presId="urn:microsoft.com/office/officeart/2005/8/layout/bProcess4"/>
    <dgm:cxn modelId="{768D163E-AD7F-4CF7-8652-B8C212E066B6}" type="presParOf" srcId="{627CE497-3583-4A56-BFD8-912E1E1464E8}" destId="{7B6BD70F-F065-436C-885C-C77E5EA05A5D}" srcOrd="0" destOrd="0" presId="urn:microsoft.com/office/officeart/2005/8/layout/bProcess4"/>
    <dgm:cxn modelId="{B9A0640C-1D07-4AC6-87E1-9031BE4871AF}" type="presParOf" srcId="{627CE497-3583-4A56-BFD8-912E1E1464E8}" destId="{36C7337E-091D-4FC0-BCF0-A2828007A56E}" srcOrd="1" destOrd="0" presId="urn:microsoft.com/office/officeart/2005/8/layout/b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3A665C9-AAEE-48B3-AC11-5E5490755B11}">
      <dsp:nvSpPr>
        <dsp:cNvPr id="0" name=""/>
        <dsp:cNvSpPr/>
      </dsp:nvSpPr>
      <dsp:spPr>
        <a:xfrm rot="5400000">
          <a:off x="1110935" y="987930"/>
          <a:ext cx="1546756" cy="186461"/>
        </a:xfrm>
        <a:prstGeom prst="rect">
          <a:avLst/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EE275E2-101A-48B7-BFBC-4520003CEAA0}">
      <dsp:nvSpPr>
        <dsp:cNvPr id="0" name=""/>
        <dsp:cNvSpPr/>
      </dsp:nvSpPr>
      <dsp:spPr>
        <a:xfrm>
          <a:off x="1466407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6:00</a:t>
          </a:r>
          <a:r>
            <a:rPr lang="zh-TW" altLang="en-US" sz="3000" kern="1200" dirty="0" smtClean="0"/>
            <a:t>起床</a:t>
          </a:r>
          <a:endParaRPr lang="zh-TW" altLang="en-US" sz="3000" kern="1200" dirty="0"/>
        </a:p>
      </dsp:txBody>
      <dsp:txXfrm>
        <a:off x="1502816" y="36688"/>
        <a:ext cx="1998981" cy="1170261"/>
      </dsp:txXfrm>
    </dsp:sp>
    <dsp:sp modelId="{2783E64D-834D-475E-A12C-A20803FCCFBA}">
      <dsp:nvSpPr>
        <dsp:cNvPr id="0" name=""/>
        <dsp:cNvSpPr/>
      </dsp:nvSpPr>
      <dsp:spPr>
        <a:xfrm rot="5400000">
          <a:off x="1110935" y="2541780"/>
          <a:ext cx="1546756" cy="186461"/>
        </a:xfrm>
        <a:prstGeom prst="rect">
          <a:avLst/>
        </a:prstGeom>
        <a:solidFill>
          <a:schemeClr val="accent6">
            <a:shade val="90000"/>
            <a:hueOff val="94967"/>
            <a:satOff val="-3793"/>
            <a:lumOff val="87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92FC52-F4BA-4C10-BF8E-2A7AAFFE36BD}">
      <dsp:nvSpPr>
        <dsp:cNvPr id="0" name=""/>
        <dsp:cNvSpPr/>
      </dsp:nvSpPr>
      <dsp:spPr>
        <a:xfrm>
          <a:off x="1466407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81872"/>
            <a:satOff val="-3579"/>
            <a:lumOff val="97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7:00</a:t>
          </a:r>
          <a:r>
            <a:rPr lang="zh-TW" altLang="en-US" sz="3000" kern="1200" dirty="0" smtClean="0"/>
            <a:t>出發</a:t>
          </a:r>
          <a:endParaRPr lang="zh-TW" altLang="en-US" sz="3000" kern="1200" dirty="0"/>
        </a:p>
      </dsp:txBody>
      <dsp:txXfrm>
        <a:off x="1502816" y="1590538"/>
        <a:ext cx="1998981" cy="1170261"/>
      </dsp:txXfrm>
    </dsp:sp>
    <dsp:sp modelId="{D4251801-8AC5-4691-8F22-558232050841}">
      <dsp:nvSpPr>
        <dsp:cNvPr id="0" name=""/>
        <dsp:cNvSpPr/>
      </dsp:nvSpPr>
      <dsp:spPr>
        <a:xfrm>
          <a:off x="1887860" y="3318704"/>
          <a:ext cx="2748400" cy="186461"/>
        </a:xfrm>
        <a:prstGeom prst="rect">
          <a:avLst/>
        </a:prstGeom>
        <a:solidFill>
          <a:schemeClr val="accent6">
            <a:shade val="90000"/>
            <a:hueOff val="189935"/>
            <a:satOff val="-7587"/>
            <a:lumOff val="175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AC50E05-2B93-4E30-BBD6-67DCF3556C98}">
      <dsp:nvSpPr>
        <dsp:cNvPr id="0" name=""/>
        <dsp:cNvSpPr/>
      </dsp:nvSpPr>
      <dsp:spPr>
        <a:xfrm>
          <a:off x="1466407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163744"/>
            <a:satOff val="-7158"/>
            <a:lumOff val="195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8:00</a:t>
          </a:r>
          <a:r>
            <a:rPr lang="zh-TW" altLang="en-US" sz="3000" kern="1200" dirty="0" smtClean="0"/>
            <a:t>吃早餐</a:t>
          </a:r>
          <a:endParaRPr lang="zh-TW" altLang="en-US" sz="3000" kern="1200" dirty="0"/>
        </a:p>
      </dsp:txBody>
      <dsp:txXfrm>
        <a:off x="1502816" y="3144387"/>
        <a:ext cx="1998981" cy="1170261"/>
      </dsp:txXfrm>
    </dsp:sp>
    <dsp:sp modelId="{CCCEAEB3-BEA5-4DB9-A104-56A6C4356D67}">
      <dsp:nvSpPr>
        <dsp:cNvPr id="0" name=""/>
        <dsp:cNvSpPr/>
      </dsp:nvSpPr>
      <dsp:spPr>
        <a:xfrm rot="16200000">
          <a:off x="3866428" y="2541780"/>
          <a:ext cx="1546756" cy="186461"/>
        </a:xfrm>
        <a:prstGeom prst="rect">
          <a:avLst/>
        </a:prstGeom>
        <a:solidFill>
          <a:schemeClr val="accent6">
            <a:shade val="90000"/>
            <a:hueOff val="284902"/>
            <a:satOff val="-11380"/>
            <a:lumOff val="2639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C63DF01-0714-4DBA-A2A6-223C5150D914}">
      <dsp:nvSpPr>
        <dsp:cNvPr id="0" name=""/>
        <dsp:cNvSpPr/>
      </dsp:nvSpPr>
      <dsp:spPr>
        <a:xfrm>
          <a:off x="4221900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245616"/>
            <a:satOff val="-10737"/>
            <a:lumOff val="29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9:00</a:t>
          </a:r>
          <a:r>
            <a:rPr lang="zh-TW" altLang="en-US" sz="3000" kern="1200" dirty="0" smtClean="0"/>
            <a:t>進去</a:t>
          </a:r>
          <a:endParaRPr lang="zh-TW" altLang="en-US" sz="3000" kern="1200" dirty="0"/>
        </a:p>
      </dsp:txBody>
      <dsp:txXfrm>
        <a:off x="4258309" y="3144387"/>
        <a:ext cx="1998981" cy="1170261"/>
      </dsp:txXfrm>
    </dsp:sp>
    <dsp:sp modelId="{CCAF9D8F-CD9B-4477-B6B2-3E43DC5E0AAA}">
      <dsp:nvSpPr>
        <dsp:cNvPr id="0" name=""/>
        <dsp:cNvSpPr/>
      </dsp:nvSpPr>
      <dsp:spPr>
        <a:xfrm rot="16200000">
          <a:off x="3866428" y="987930"/>
          <a:ext cx="1546756" cy="186461"/>
        </a:xfrm>
        <a:prstGeom prst="rect">
          <a:avLst/>
        </a:prstGeom>
        <a:solidFill>
          <a:schemeClr val="accent6">
            <a:shade val="90000"/>
            <a:hueOff val="379870"/>
            <a:satOff val="-15173"/>
            <a:lumOff val="3519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FB046F-718C-4439-BD24-C47525A293C8}">
      <dsp:nvSpPr>
        <dsp:cNvPr id="0" name=""/>
        <dsp:cNvSpPr/>
      </dsp:nvSpPr>
      <dsp:spPr>
        <a:xfrm>
          <a:off x="4221900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327488"/>
            <a:satOff val="-14316"/>
            <a:lumOff val="390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10:00</a:t>
          </a:r>
          <a:r>
            <a:rPr lang="zh-TW" altLang="en-US" sz="3000" kern="1200" dirty="0" smtClean="0"/>
            <a:t>玩吼吼樹屋</a:t>
          </a:r>
          <a:endParaRPr lang="zh-TW" altLang="en-US" sz="3000" kern="1200" dirty="0"/>
        </a:p>
      </dsp:txBody>
      <dsp:txXfrm>
        <a:off x="4258309" y="1590538"/>
        <a:ext cx="1998981" cy="1170261"/>
      </dsp:txXfrm>
    </dsp:sp>
    <dsp:sp modelId="{626E4D89-F867-4939-90AB-4FC75CA4A712}">
      <dsp:nvSpPr>
        <dsp:cNvPr id="0" name=""/>
        <dsp:cNvSpPr/>
      </dsp:nvSpPr>
      <dsp:spPr>
        <a:xfrm>
          <a:off x="4643353" y="211006"/>
          <a:ext cx="2748400" cy="186461"/>
        </a:xfrm>
        <a:prstGeom prst="rect">
          <a:avLst/>
        </a:prstGeom>
        <a:solidFill>
          <a:schemeClr val="accent6">
            <a:shade val="90000"/>
            <a:hueOff val="284902"/>
            <a:satOff val="-11380"/>
            <a:lumOff val="2639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8C1FD9-E78D-44B2-99B7-16BE91DB1318}">
      <dsp:nvSpPr>
        <dsp:cNvPr id="0" name=""/>
        <dsp:cNvSpPr/>
      </dsp:nvSpPr>
      <dsp:spPr>
        <a:xfrm>
          <a:off x="4221900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327488"/>
            <a:satOff val="-14316"/>
            <a:lumOff val="3907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11:00</a:t>
          </a:r>
          <a:r>
            <a:rPr lang="zh-TW" altLang="en-US" sz="3000" kern="1200" dirty="0" smtClean="0"/>
            <a:t>去玩尋寶船</a:t>
          </a:r>
          <a:endParaRPr lang="zh-TW" altLang="en-US" sz="3000" kern="1200" dirty="0"/>
        </a:p>
      </dsp:txBody>
      <dsp:txXfrm>
        <a:off x="4258309" y="36688"/>
        <a:ext cx="1998981" cy="1170261"/>
      </dsp:txXfrm>
    </dsp:sp>
    <dsp:sp modelId="{F24BFC8E-14D6-4CC4-B545-47B1A3F4BC67}">
      <dsp:nvSpPr>
        <dsp:cNvPr id="0" name=""/>
        <dsp:cNvSpPr/>
      </dsp:nvSpPr>
      <dsp:spPr>
        <a:xfrm rot="5400000">
          <a:off x="6621921" y="987930"/>
          <a:ext cx="1546756" cy="186461"/>
        </a:xfrm>
        <a:prstGeom prst="rect">
          <a:avLst/>
        </a:prstGeom>
        <a:solidFill>
          <a:schemeClr val="accent6">
            <a:shade val="90000"/>
            <a:hueOff val="189935"/>
            <a:satOff val="-7587"/>
            <a:lumOff val="1759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D53618-E230-4F1A-99F3-2CC4C963E080}">
      <dsp:nvSpPr>
        <dsp:cNvPr id="0" name=""/>
        <dsp:cNvSpPr/>
      </dsp:nvSpPr>
      <dsp:spPr>
        <a:xfrm>
          <a:off x="6977393" y="27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245616"/>
            <a:satOff val="-10737"/>
            <a:lumOff val="2930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12:00</a:t>
          </a:r>
          <a:r>
            <a:rPr lang="zh-TW" altLang="en-US" sz="3000" kern="1200" dirty="0" smtClean="0"/>
            <a:t>去吃午餐</a:t>
          </a:r>
          <a:endParaRPr lang="zh-TW" altLang="en-US" sz="3000" kern="1200" dirty="0"/>
        </a:p>
      </dsp:txBody>
      <dsp:txXfrm>
        <a:off x="7013802" y="36688"/>
        <a:ext cx="1998981" cy="1170261"/>
      </dsp:txXfrm>
    </dsp:sp>
    <dsp:sp modelId="{CA564419-BA16-444A-9D9E-8C361F247B59}">
      <dsp:nvSpPr>
        <dsp:cNvPr id="0" name=""/>
        <dsp:cNvSpPr/>
      </dsp:nvSpPr>
      <dsp:spPr>
        <a:xfrm rot="5400000">
          <a:off x="6621921" y="2541780"/>
          <a:ext cx="1546756" cy="186461"/>
        </a:xfrm>
        <a:prstGeom prst="rect">
          <a:avLst/>
        </a:prstGeom>
        <a:solidFill>
          <a:schemeClr val="accent6">
            <a:shade val="90000"/>
            <a:hueOff val="94967"/>
            <a:satOff val="-3793"/>
            <a:lumOff val="879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B8BAC75-BA26-43A2-8540-007526549C1D}">
      <dsp:nvSpPr>
        <dsp:cNvPr id="0" name=""/>
        <dsp:cNvSpPr/>
      </dsp:nvSpPr>
      <dsp:spPr>
        <a:xfrm>
          <a:off x="6977393" y="1554129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163744"/>
            <a:satOff val="-7158"/>
            <a:lumOff val="1953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13:00</a:t>
          </a:r>
          <a:r>
            <a:rPr lang="zh-TW" altLang="en-US" sz="3000" kern="1200" dirty="0" smtClean="0"/>
            <a:t>去玩碰碰車</a:t>
          </a:r>
          <a:endParaRPr lang="zh-TW" altLang="en-US" sz="3000" kern="1200" dirty="0"/>
        </a:p>
      </dsp:txBody>
      <dsp:txXfrm>
        <a:off x="7013802" y="1590538"/>
        <a:ext cx="1998981" cy="1170261"/>
      </dsp:txXfrm>
    </dsp:sp>
    <dsp:sp modelId="{36C7337E-091D-4FC0-BCF0-A2828007A56E}">
      <dsp:nvSpPr>
        <dsp:cNvPr id="0" name=""/>
        <dsp:cNvSpPr/>
      </dsp:nvSpPr>
      <dsp:spPr>
        <a:xfrm>
          <a:off x="6977393" y="3107978"/>
          <a:ext cx="2071799" cy="1243079"/>
        </a:xfrm>
        <a:prstGeom prst="roundRect">
          <a:avLst>
            <a:gd name="adj" fmla="val 10000"/>
          </a:avLst>
        </a:prstGeom>
        <a:solidFill>
          <a:schemeClr val="accent6">
            <a:shade val="50000"/>
            <a:hueOff val="81872"/>
            <a:satOff val="-3579"/>
            <a:lumOff val="976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lvl="0" algn="ctr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3000" kern="1200" dirty="0" smtClean="0"/>
            <a:t>14:00</a:t>
          </a:r>
          <a:r>
            <a:rPr lang="zh-TW" altLang="en-US" sz="3000" kern="1200" dirty="0" smtClean="0"/>
            <a:t>回家</a:t>
          </a:r>
          <a:endParaRPr lang="zh-TW" altLang="en-US" sz="3000" kern="1200" dirty="0"/>
        </a:p>
      </dsp:txBody>
      <dsp:txXfrm>
        <a:off x="7013802" y="3144387"/>
        <a:ext cx="1998981" cy="117026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4">
  <dgm:title val=""/>
  <dgm:desc val=""/>
  <dgm:catLst>
    <dgm:cat type="process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Name0">
    <dgm:varLst>
      <dgm:dir/>
      <dgm:resizeHandles/>
    </dgm:varLst>
    <dgm:choose name="Name1">
      <dgm:if name="Name2" func="var" arg="dir" op="equ" val="norm">
        <dgm:alg type="snake">
          <dgm:param type="grDir" val="tL"/>
          <dgm:param type="flowDir" val="col"/>
          <dgm:param type="contDir" val="revDir"/>
          <dgm:param type="bkpt" val="bal"/>
        </dgm:alg>
      </dgm:if>
      <dgm:else name="Name3">
        <dgm:alg type="snake">
          <dgm:param type="grDir" val="tR"/>
          <dgm:param type="flowDir" val="col"/>
          <dgm:param type="contDir" val="revDir"/>
          <dgm:param type="bkpt" val="bal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w" fact="0.6"/>
      <dgm:constr type="h" for="ch" forName="sibTrans" refType="h" refFor="ch" refForName="compNode" op="equ" fact="0.25"/>
      <dgm:constr type="sp" refType="w" fact="0.33"/>
      <dgm:constr type="primFontSz" for="des" forName="node" op="equ" val="65"/>
    </dgm:constrLst>
    <dgm:ruleLst/>
    <dgm:forEach name="nodes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axis="self" func="var" arg="dir" op="equ" val="norm">
            <dgm:constrLst>
              <dgm:constr type="l" for="ch" forName="dummyConnPt" refType="w" fact="0.2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if>
          <dgm:else name="Name6">
            <dgm:constrLst>
              <dgm:constr type="l" for="ch" forName="dummyConnPt" refType="w" fact="0.8"/>
              <dgm:constr type="t" for="ch" forName="dummyConnPt" refType="w" fact="0.145"/>
              <dgm:constr type="l" for="ch" forName="node"/>
              <dgm:constr type="t" for="ch" forName="node"/>
              <dgm:constr type="h" for="ch" forName="node" refType="h"/>
              <dgm:constr type="w" for="ch" forName="node" refType="w"/>
            </dgm:constrLst>
          </dgm:else>
        </dgm:choose>
        <dgm:ruleLst/>
        <dgm:layoutNode name="dummyConnPt" styleLbl="node1" moveWith="node">
          <dgm:alg type="sp"/>
          <dgm:shape xmlns:r="http://schemas.openxmlformats.org/officeDocument/2006/relationships" r:blip="">
            <dgm:adjLst/>
          </dgm:shape>
          <dgm:presOf/>
          <dgm:constrLst>
            <dgm:constr type="w" val="1"/>
            <dgm:constr type="h" val="1"/>
          </dgm:constrLst>
          <dgm:ruleLst/>
        </dgm:layoutNode>
        <dgm:layoutNode name="node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  <dgm:constr type="primFontSz" val="65"/>
          </dgm:constrLst>
          <dgm:ruleLst>
            <dgm:rule type="primFontSz" val="5" fact="NaN" max="NaN"/>
          </dgm:ruleLst>
        </dgm:layoutNode>
      </dgm:layoutNode>
      <dgm:forEach name="sibTransForEach" axis="followSib" cnt="1">
        <dgm:layoutNode name="sibTrans" styleLbl="bgSibTrans2D1">
          <dgm:choose name="Name7">
            <dgm:if name="Name8" axis="self" func="var" arg="dir" op="equ" val="norm">
              <dgm:alg type="conn">
                <dgm:param type="srcNode" val="dummyConnPt"/>
                <dgm:param type="dstNode" val="dummyConnPt"/>
                <dgm:param type="begPts" val="bCtr, midR, tCtr"/>
                <dgm:param type="endPts" val="tCtr, midL, bCtr"/>
                <dgm:param type="begSty" val="noArr"/>
                <dgm:param type="endSty" val="noArr"/>
              </dgm:alg>
            </dgm:if>
            <dgm:else name="Name9">
              <dgm:alg type="conn">
                <dgm:param type="srcNode" val="dummyConnPt"/>
                <dgm:param type="dstNode" val="dummyConnPt"/>
                <dgm:param type="begPts" val="bCtr, midL, tCtr"/>
                <dgm:param type="endPts" val="tCtr, midR, bCtr"/>
                <dgm:param type="begSty" val="noArr"/>
                <dgm:param type="endSty" val="noAr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/>
            <dgm:constr type="endPad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223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93245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08799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70115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589903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8209926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5260680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69332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9022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42053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582233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59000">
              <a:srgbClr val="00B0F0"/>
            </a:gs>
            <a:gs pos="48000">
              <a:srgbClr val="7030A0"/>
            </a:gs>
            <a:gs pos="36000">
              <a:srgbClr val="00B0F0"/>
            </a:gs>
            <a:gs pos="0">
              <a:srgbClr val="7030A0"/>
            </a:gs>
            <a:gs pos="11000">
              <a:srgbClr val="00B0F0"/>
            </a:gs>
            <a:gs pos="97000">
              <a:srgbClr val="7030A0"/>
            </a:gs>
            <a:gs pos="72000">
              <a:srgbClr val="7030A0"/>
            </a:gs>
            <a:gs pos="86000">
              <a:srgbClr val="00B0F0"/>
            </a:gs>
            <a:gs pos="23000">
              <a:srgbClr val="7030A0"/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EFAD31-1EB3-4C4F-B502-52782C30117E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D0A19-9A00-4DC0-BAF3-8BD231397D8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458667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smtClean="0"/>
              <a:t>規劃黃世勳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65851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76051390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69056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96422338"/>
              </p:ext>
            </p:extLst>
          </p:nvPr>
        </p:nvGraphicFramePr>
        <p:xfrm>
          <a:off x="2461097" y="1854807"/>
          <a:ext cx="8540885" cy="4351338"/>
        </p:xfrm>
        <a:graphic>
          <a:graphicData uri="http://schemas.openxmlformats.org/drawingml/2006/table">
            <a:tbl>
              <a:tblPr/>
              <a:tblGrid>
                <a:gridCol w="363563">
                  <a:extLst>
                    <a:ext uri="{9D8B030D-6E8A-4147-A177-3AD203B41FA5}">
                      <a16:colId xmlns:a16="http://schemas.microsoft.com/office/drawing/2014/main" val="3949819557"/>
                    </a:ext>
                  </a:extLst>
                </a:gridCol>
                <a:gridCol w="304431">
                  <a:extLst>
                    <a:ext uri="{9D8B030D-6E8A-4147-A177-3AD203B41FA5}">
                      <a16:colId xmlns:a16="http://schemas.microsoft.com/office/drawing/2014/main" val="669307351"/>
                    </a:ext>
                  </a:extLst>
                </a:gridCol>
                <a:gridCol w="608864">
                  <a:extLst>
                    <a:ext uri="{9D8B030D-6E8A-4147-A177-3AD203B41FA5}">
                      <a16:colId xmlns:a16="http://schemas.microsoft.com/office/drawing/2014/main" val="1528834280"/>
                    </a:ext>
                  </a:extLst>
                </a:gridCol>
                <a:gridCol w="363563">
                  <a:extLst>
                    <a:ext uri="{9D8B030D-6E8A-4147-A177-3AD203B41FA5}">
                      <a16:colId xmlns:a16="http://schemas.microsoft.com/office/drawing/2014/main" val="1165493426"/>
                    </a:ext>
                  </a:extLst>
                </a:gridCol>
                <a:gridCol w="1217728">
                  <a:extLst>
                    <a:ext uri="{9D8B030D-6E8A-4147-A177-3AD203B41FA5}">
                      <a16:colId xmlns:a16="http://schemas.microsoft.com/office/drawing/2014/main" val="3478124"/>
                    </a:ext>
                  </a:extLst>
                </a:gridCol>
                <a:gridCol w="2435460">
                  <a:extLst>
                    <a:ext uri="{9D8B030D-6E8A-4147-A177-3AD203B41FA5}">
                      <a16:colId xmlns:a16="http://schemas.microsoft.com/office/drawing/2014/main" val="1809737932"/>
                    </a:ext>
                  </a:extLst>
                </a:gridCol>
                <a:gridCol w="3247276">
                  <a:extLst>
                    <a:ext uri="{9D8B030D-6E8A-4147-A177-3AD203B41FA5}">
                      <a16:colId xmlns:a16="http://schemas.microsoft.com/office/drawing/2014/main" val="4225427442"/>
                    </a:ext>
                  </a:extLst>
                </a:gridCol>
              </a:tblGrid>
              <a:tr h="151184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sz="1200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sz="1200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sz="1200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sz="1200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sz="1200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5024321"/>
                  </a:ext>
                </a:extLst>
              </a:tr>
              <a:tr h="1327657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sz="1200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sz="1200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87816900"/>
                  </a:ext>
                </a:extLst>
              </a:tr>
              <a:tr h="406739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sz="1200">
                          <a:effectLst/>
                        </a:rPr>
                        <a:t>票價</a:t>
                      </a:r>
                      <a:br>
                        <a:rPr lang="zh-TW" altLang="en-US" sz="1200">
                          <a:effectLst/>
                        </a:rPr>
                      </a:br>
                      <a:r>
                        <a:rPr lang="en-US" altLang="zh-TW" sz="1200">
                          <a:effectLst/>
                        </a:rPr>
                        <a:t>(</a:t>
                      </a:r>
                      <a:r>
                        <a:rPr lang="zh-TW" altLang="en-US" sz="1200">
                          <a:effectLst/>
                        </a:rPr>
                        <a:t>元，含稅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15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30</a:t>
                      </a:r>
                      <a:r>
                        <a:rPr lang="zh-TW" altLang="en-US" sz="1200" dirty="0">
                          <a:effectLst/>
                        </a:rPr>
                        <a:t>人</a:t>
                      </a:r>
                      <a:br>
                        <a:rPr lang="zh-TW" altLang="en-US" sz="1200" dirty="0">
                          <a:effectLst/>
                        </a:rPr>
                      </a:br>
                      <a:r>
                        <a:rPr lang="zh-TW" altLang="en-US" sz="1200" dirty="0">
                          <a:effectLst/>
                        </a:rPr>
                        <a:t>以上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30 (7</a:t>
                      </a:r>
                      <a:r>
                        <a:rPr lang="zh-TW" altLang="en-US" sz="1200">
                          <a:effectLst/>
                        </a:rPr>
                        <a:t>項</a:t>
                      </a:r>
                      <a:r>
                        <a:rPr lang="en-US" altLang="zh-TW" sz="120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50-80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sz="1200">
                          <a:effectLst/>
                        </a:rPr>
                        <a:t>50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85219700"/>
                  </a:ext>
                </a:extLst>
              </a:tr>
              <a:tr h="1105102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200" dirty="0">
                          <a:effectLst/>
                        </a:rPr>
                        <a:t>20 (8</a:t>
                      </a:r>
                      <a:r>
                        <a:rPr lang="zh-TW" altLang="en-US" sz="1200" dirty="0">
                          <a:effectLst/>
                        </a:rPr>
                        <a:t>項</a:t>
                      </a:r>
                      <a:r>
                        <a:rPr lang="en-US" altLang="zh-TW" sz="1200" dirty="0">
                          <a:effectLst/>
                        </a:rPr>
                        <a:t>)</a:t>
                      </a:r>
                    </a:p>
                  </a:txBody>
                  <a:tcPr marL="19186" marR="19186" marT="19186" marB="19186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0529618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894375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檔案網仔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r>
              <a:rPr lang="en-US" altLang="zh-TW" dirty="0"/>
              <a:t>https://www.tcap.taipei/cp.aspx?n=57F1A46B66881160&amp;s=40099B55372ED816</a:t>
            </a:r>
            <a:endParaRPr lang="zh-TW" altLang="en-US" dirty="0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endParaRPr lang="zh-TW" altLang="en-US" sz="2200" b="1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04691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altLang="zh-TW" dirty="0"/>
              <a:t>https://youtu.be/Keda8BhREek</a:t>
            </a:r>
            <a:endParaRPr lang="zh-TW" altLang="en-US" dirty="0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2951197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138</Words>
  <Application>Microsoft Office PowerPoint</Application>
  <PresentationFormat>寬螢幕</PresentationFormat>
  <Paragraphs>30</Paragraphs>
  <Slides>5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10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PowerPoint 簡報</vt:lpstr>
      <vt:lpstr>檔案網仔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Windows 使用者</dc:creator>
  <cp:lastModifiedBy>Windows 使用者</cp:lastModifiedBy>
  <cp:revision>7</cp:revision>
  <dcterms:created xsi:type="dcterms:W3CDTF">2022-01-03T03:00:21Z</dcterms:created>
  <dcterms:modified xsi:type="dcterms:W3CDTF">2022-01-18T01:05:08Z</dcterms:modified>
</cp:coreProperties>
</file>