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0923C4-0150-4424-A540-B3C82B08F2CE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9E18F5E-70F7-4EF7-BD00-243EFA0ECD9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C1F1130-3729-41B1-8A2B-D42F2492F965}" type="parTrans" cxnId="{9D8A386A-BA30-46DD-BC7A-B82145EF35E9}">
      <dgm:prSet/>
      <dgm:spPr/>
      <dgm:t>
        <a:bodyPr/>
        <a:lstStyle/>
        <a:p>
          <a:endParaRPr lang="zh-TW" altLang="en-US"/>
        </a:p>
      </dgm:t>
    </dgm:pt>
    <dgm:pt modelId="{C234434D-1907-4DBD-B180-3FFFE2D8E7B9}" type="sibTrans" cxnId="{9D8A386A-BA30-46DD-BC7A-B82145EF35E9}">
      <dgm:prSet/>
      <dgm:spPr/>
      <dgm:t>
        <a:bodyPr/>
        <a:lstStyle/>
        <a:p>
          <a:endParaRPr lang="zh-TW" altLang="en-US"/>
        </a:p>
      </dgm:t>
    </dgm:pt>
    <dgm:pt modelId="{40D1D05A-6B70-47FC-86EF-02642A4B8E5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4F3E8FB-630C-4E3B-A7F3-D17498999BE4}" type="parTrans" cxnId="{30090500-DD25-4843-90A5-599327F551EF}">
      <dgm:prSet/>
      <dgm:spPr/>
      <dgm:t>
        <a:bodyPr/>
        <a:lstStyle/>
        <a:p>
          <a:endParaRPr lang="zh-TW" altLang="en-US"/>
        </a:p>
      </dgm:t>
    </dgm:pt>
    <dgm:pt modelId="{512050CD-6DD9-4F17-9F8D-D0FA6799DE2A}" type="sibTrans" cxnId="{30090500-DD25-4843-90A5-599327F551EF}">
      <dgm:prSet/>
      <dgm:spPr/>
      <dgm:t>
        <a:bodyPr/>
        <a:lstStyle/>
        <a:p>
          <a:endParaRPr lang="zh-TW" altLang="en-US"/>
        </a:p>
      </dgm:t>
    </dgm:pt>
    <dgm:pt modelId="{03AE549A-4031-4BF5-8FC7-D8EC0EF335C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401C7A2-840D-4842-A3CE-48E85234D92F}" type="parTrans" cxnId="{F8093ACB-563C-476C-9D9F-15BD5E0160ED}">
      <dgm:prSet/>
      <dgm:spPr/>
      <dgm:t>
        <a:bodyPr/>
        <a:lstStyle/>
        <a:p>
          <a:endParaRPr lang="zh-TW" altLang="en-US"/>
        </a:p>
      </dgm:t>
    </dgm:pt>
    <dgm:pt modelId="{593CA8BA-CEBA-4937-A70D-6CB748AB3EA8}" type="sibTrans" cxnId="{F8093ACB-563C-476C-9D9F-15BD5E0160ED}">
      <dgm:prSet/>
      <dgm:spPr/>
      <dgm:t>
        <a:bodyPr/>
        <a:lstStyle/>
        <a:p>
          <a:endParaRPr lang="zh-TW" altLang="en-US"/>
        </a:p>
      </dgm:t>
    </dgm:pt>
    <dgm:pt modelId="{9AAED308-FDE0-45CA-A98D-AFE76A4D0DC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12F4870-2FFD-461B-B3F7-B9159544C04B}" type="parTrans" cxnId="{54ED112F-3816-4B54-A9F1-DF78ED163140}">
      <dgm:prSet/>
      <dgm:spPr/>
      <dgm:t>
        <a:bodyPr/>
        <a:lstStyle/>
        <a:p>
          <a:endParaRPr lang="zh-TW" altLang="en-US"/>
        </a:p>
      </dgm:t>
    </dgm:pt>
    <dgm:pt modelId="{F9A7102B-569B-4300-A779-561C98C04EC7}" type="sibTrans" cxnId="{54ED112F-3816-4B54-A9F1-DF78ED163140}">
      <dgm:prSet/>
      <dgm:spPr/>
      <dgm:t>
        <a:bodyPr/>
        <a:lstStyle/>
        <a:p>
          <a:endParaRPr lang="zh-TW" altLang="en-US"/>
        </a:p>
      </dgm:t>
    </dgm:pt>
    <dgm:pt modelId="{B63AC987-B0A6-41A2-B2D8-47FB407C4EEE}" type="pres">
      <dgm:prSet presAssocID="{950923C4-0150-4424-A540-B3C82B08F2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39F5FC3-A536-4746-AEB6-F715959B5CCD}" type="pres">
      <dgm:prSet presAssocID="{950923C4-0150-4424-A540-B3C82B08F2CE}" presName="fgShape" presStyleLbl="fgShp" presStyleIdx="0" presStyleCnt="1"/>
      <dgm:spPr/>
    </dgm:pt>
    <dgm:pt modelId="{F8ADD0C1-7740-4D85-9DE3-C221FFA61848}" type="pres">
      <dgm:prSet presAssocID="{950923C4-0150-4424-A540-B3C82B08F2CE}" presName="linComp" presStyleCnt="0"/>
      <dgm:spPr/>
    </dgm:pt>
    <dgm:pt modelId="{8ACBF9D7-E9C8-410C-8D95-5452E083D27D}" type="pres">
      <dgm:prSet presAssocID="{A9E18F5E-70F7-4EF7-BD00-243EFA0ECD9C}" presName="compNode" presStyleCnt="0"/>
      <dgm:spPr/>
    </dgm:pt>
    <dgm:pt modelId="{53047A51-D0DE-46F1-82F5-2E6B0D43B601}" type="pres">
      <dgm:prSet presAssocID="{A9E18F5E-70F7-4EF7-BD00-243EFA0ECD9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2CE328F-9140-42FE-A5E1-0D9173EF2268}" type="pres">
      <dgm:prSet presAssocID="{A9E18F5E-70F7-4EF7-BD00-243EFA0ECD9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100364-3821-4CB8-A5BC-65CF631393E0}" type="pres">
      <dgm:prSet presAssocID="{A9E18F5E-70F7-4EF7-BD00-243EFA0ECD9C}" presName="invisiNode" presStyleLbl="node1" presStyleIdx="0" presStyleCnt="4"/>
      <dgm:spPr/>
    </dgm:pt>
    <dgm:pt modelId="{0AC40370-3DE6-4AC2-8DD6-250162D2D0F9}" type="pres">
      <dgm:prSet presAssocID="{A9E18F5E-70F7-4EF7-BD00-243EFA0ECD9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0C76B2-18D6-44CD-971D-A167E7132E2A}" type="pres">
      <dgm:prSet presAssocID="{C234434D-1907-4DBD-B180-3FFFE2D8E7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2CACDB1-9ADF-467B-9401-96FF83F574E4}" type="pres">
      <dgm:prSet presAssocID="{40D1D05A-6B70-47FC-86EF-02642A4B8E58}" presName="compNode" presStyleCnt="0"/>
      <dgm:spPr/>
    </dgm:pt>
    <dgm:pt modelId="{13530EF7-9783-46A6-BC14-824CEECBE848}" type="pres">
      <dgm:prSet presAssocID="{40D1D05A-6B70-47FC-86EF-02642A4B8E5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5263E17-CB2C-4D40-9A9C-F45667B5694B}" type="pres">
      <dgm:prSet presAssocID="{40D1D05A-6B70-47FC-86EF-02642A4B8E5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9AB49A-0451-4AA9-AA4F-14BE9B24B1F5}" type="pres">
      <dgm:prSet presAssocID="{40D1D05A-6B70-47FC-86EF-02642A4B8E58}" presName="invisiNode" presStyleLbl="node1" presStyleIdx="1" presStyleCnt="4"/>
      <dgm:spPr/>
    </dgm:pt>
    <dgm:pt modelId="{84EEC148-5E83-4F12-90C3-65C7F9B238D4}" type="pres">
      <dgm:prSet presAssocID="{40D1D05A-6B70-47FC-86EF-02642A4B8E5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BBA6C32-F177-4305-9A9A-614A0DE58844}" type="pres">
      <dgm:prSet presAssocID="{512050CD-6DD9-4F17-9F8D-D0FA6799DE2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D87F726-E863-498D-A24F-B37B8F6AD130}" type="pres">
      <dgm:prSet presAssocID="{03AE549A-4031-4BF5-8FC7-D8EC0EF335CF}" presName="compNode" presStyleCnt="0"/>
      <dgm:spPr/>
    </dgm:pt>
    <dgm:pt modelId="{D99B7C97-02B7-4B2B-B1EB-1072C72C03E0}" type="pres">
      <dgm:prSet presAssocID="{03AE549A-4031-4BF5-8FC7-D8EC0EF335CF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D1A1D0E-A776-4FBB-A563-FC972D529E13}" type="pres">
      <dgm:prSet presAssocID="{03AE549A-4031-4BF5-8FC7-D8EC0EF335CF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7641AA-B793-49F7-B6E2-8A1CCE5EA228}" type="pres">
      <dgm:prSet presAssocID="{03AE549A-4031-4BF5-8FC7-D8EC0EF335CF}" presName="invisiNode" presStyleLbl="node1" presStyleIdx="2" presStyleCnt="4"/>
      <dgm:spPr/>
    </dgm:pt>
    <dgm:pt modelId="{25AF3C70-E5F7-441E-A949-2DBAABB732DA}" type="pres">
      <dgm:prSet presAssocID="{03AE549A-4031-4BF5-8FC7-D8EC0EF335CF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5622FC6-DA6F-4367-9D27-B1D2CBD8F4C7}" type="pres">
      <dgm:prSet presAssocID="{593CA8BA-CEBA-4937-A70D-6CB748AB3EA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3C15979-6341-4173-BF91-26C37188C5D9}" type="pres">
      <dgm:prSet presAssocID="{9AAED308-FDE0-45CA-A98D-AFE76A4D0DC0}" presName="compNode" presStyleCnt="0"/>
      <dgm:spPr/>
    </dgm:pt>
    <dgm:pt modelId="{07E79047-2E96-41C7-B287-F52B14FBF871}" type="pres">
      <dgm:prSet presAssocID="{9AAED308-FDE0-45CA-A98D-AFE76A4D0DC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09A1CFD-F1E6-4D1D-8F53-F1CA48418C1E}" type="pres">
      <dgm:prSet presAssocID="{9AAED308-FDE0-45CA-A98D-AFE76A4D0DC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2DE164-0F6A-4F63-BB93-36E0A35FA06D}" type="pres">
      <dgm:prSet presAssocID="{9AAED308-FDE0-45CA-A98D-AFE76A4D0DC0}" presName="invisiNode" presStyleLbl="node1" presStyleIdx="3" presStyleCnt="4"/>
      <dgm:spPr/>
    </dgm:pt>
    <dgm:pt modelId="{FB6CC364-9AD0-4C81-9C39-01687BA2AC10}" type="pres">
      <dgm:prSet presAssocID="{9AAED308-FDE0-45CA-A98D-AFE76A4D0DC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1DD13B5-5B64-4B27-8058-274B3B8915C7}" type="presOf" srcId="{A9E18F5E-70F7-4EF7-BD00-243EFA0ECD9C}" destId="{D2CE328F-9140-42FE-A5E1-0D9173EF2268}" srcOrd="1" destOrd="0" presId="urn:microsoft.com/office/officeart/2005/8/layout/hList7"/>
    <dgm:cxn modelId="{C667D016-7255-4CCB-80C1-DE0D73EDA117}" type="presOf" srcId="{40D1D05A-6B70-47FC-86EF-02642A4B8E58}" destId="{13530EF7-9783-46A6-BC14-824CEECBE848}" srcOrd="0" destOrd="0" presId="urn:microsoft.com/office/officeart/2005/8/layout/hList7"/>
    <dgm:cxn modelId="{BF16E162-BD69-4715-9E62-4847730C7004}" type="presOf" srcId="{9AAED308-FDE0-45CA-A98D-AFE76A4D0DC0}" destId="{D09A1CFD-F1E6-4D1D-8F53-F1CA48418C1E}" srcOrd="1" destOrd="0" presId="urn:microsoft.com/office/officeart/2005/8/layout/hList7"/>
    <dgm:cxn modelId="{D79E8CFB-8D74-48C3-AFEA-6B0DA8B2C63A}" type="presOf" srcId="{950923C4-0150-4424-A540-B3C82B08F2CE}" destId="{B63AC987-B0A6-41A2-B2D8-47FB407C4EEE}" srcOrd="0" destOrd="0" presId="urn:microsoft.com/office/officeart/2005/8/layout/hList7"/>
    <dgm:cxn modelId="{71B24A3E-D8E3-4FE5-96D9-91752236B2F9}" type="presOf" srcId="{C234434D-1907-4DBD-B180-3FFFE2D8E7B9}" destId="{300C76B2-18D6-44CD-971D-A167E7132E2A}" srcOrd="0" destOrd="0" presId="urn:microsoft.com/office/officeart/2005/8/layout/hList7"/>
    <dgm:cxn modelId="{6971B735-5684-423A-A66D-03565AA58CEE}" type="presOf" srcId="{512050CD-6DD9-4F17-9F8D-D0FA6799DE2A}" destId="{0BBA6C32-F177-4305-9A9A-614A0DE58844}" srcOrd="0" destOrd="0" presId="urn:microsoft.com/office/officeart/2005/8/layout/hList7"/>
    <dgm:cxn modelId="{7093F427-CAE5-4B07-9D18-9D456B5A3016}" type="presOf" srcId="{03AE549A-4031-4BF5-8FC7-D8EC0EF335CF}" destId="{D99B7C97-02B7-4B2B-B1EB-1072C72C03E0}" srcOrd="0" destOrd="0" presId="urn:microsoft.com/office/officeart/2005/8/layout/hList7"/>
    <dgm:cxn modelId="{B39998BF-3E51-4C33-AD4B-87FED9ADEC86}" type="presOf" srcId="{40D1D05A-6B70-47FC-86EF-02642A4B8E58}" destId="{E5263E17-CB2C-4D40-9A9C-F45667B5694B}" srcOrd="1" destOrd="0" presId="urn:microsoft.com/office/officeart/2005/8/layout/hList7"/>
    <dgm:cxn modelId="{F8093ACB-563C-476C-9D9F-15BD5E0160ED}" srcId="{950923C4-0150-4424-A540-B3C82B08F2CE}" destId="{03AE549A-4031-4BF5-8FC7-D8EC0EF335CF}" srcOrd="2" destOrd="0" parTransId="{0401C7A2-840D-4842-A3CE-48E85234D92F}" sibTransId="{593CA8BA-CEBA-4937-A70D-6CB748AB3EA8}"/>
    <dgm:cxn modelId="{30090500-DD25-4843-90A5-599327F551EF}" srcId="{950923C4-0150-4424-A540-B3C82B08F2CE}" destId="{40D1D05A-6B70-47FC-86EF-02642A4B8E58}" srcOrd="1" destOrd="0" parTransId="{74F3E8FB-630C-4E3B-A7F3-D17498999BE4}" sibTransId="{512050CD-6DD9-4F17-9F8D-D0FA6799DE2A}"/>
    <dgm:cxn modelId="{933E3CD8-691D-4E2A-9821-D9E87A5FABFD}" type="presOf" srcId="{A9E18F5E-70F7-4EF7-BD00-243EFA0ECD9C}" destId="{53047A51-D0DE-46F1-82F5-2E6B0D43B601}" srcOrd="0" destOrd="0" presId="urn:microsoft.com/office/officeart/2005/8/layout/hList7"/>
    <dgm:cxn modelId="{54ED112F-3816-4B54-A9F1-DF78ED163140}" srcId="{950923C4-0150-4424-A540-B3C82B08F2CE}" destId="{9AAED308-FDE0-45CA-A98D-AFE76A4D0DC0}" srcOrd="3" destOrd="0" parTransId="{312F4870-2FFD-461B-B3F7-B9159544C04B}" sibTransId="{F9A7102B-569B-4300-A779-561C98C04EC7}"/>
    <dgm:cxn modelId="{0C9CEF03-DDCD-42F7-B7A8-D564CFDBFB33}" type="presOf" srcId="{03AE549A-4031-4BF5-8FC7-D8EC0EF335CF}" destId="{1D1A1D0E-A776-4FBB-A563-FC972D529E13}" srcOrd="1" destOrd="0" presId="urn:microsoft.com/office/officeart/2005/8/layout/hList7"/>
    <dgm:cxn modelId="{9D8A386A-BA30-46DD-BC7A-B82145EF35E9}" srcId="{950923C4-0150-4424-A540-B3C82B08F2CE}" destId="{A9E18F5E-70F7-4EF7-BD00-243EFA0ECD9C}" srcOrd="0" destOrd="0" parTransId="{1C1F1130-3729-41B1-8A2B-D42F2492F965}" sibTransId="{C234434D-1907-4DBD-B180-3FFFE2D8E7B9}"/>
    <dgm:cxn modelId="{F347D885-984D-4913-80DC-B56195E93FB6}" type="presOf" srcId="{9AAED308-FDE0-45CA-A98D-AFE76A4D0DC0}" destId="{07E79047-2E96-41C7-B287-F52B14FBF871}" srcOrd="0" destOrd="0" presId="urn:microsoft.com/office/officeart/2005/8/layout/hList7"/>
    <dgm:cxn modelId="{F62C0541-7BC9-47A3-93CD-44A429E41DA0}" type="presOf" srcId="{593CA8BA-CEBA-4937-A70D-6CB748AB3EA8}" destId="{B5622FC6-DA6F-4367-9D27-B1D2CBD8F4C7}" srcOrd="0" destOrd="0" presId="urn:microsoft.com/office/officeart/2005/8/layout/hList7"/>
    <dgm:cxn modelId="{9DB29A62-AB91-4A16-A15B-53ABBAD50C57}" type="presParOf" srcId="{B63AC987-B0A6-41A2-B2D8-47FB407C4EEE}" destId="{F39F5FC3-A536-4746-AEB6-F715959B5CCD}" srcOrd="0" destOrd="0" presId="urn:microsoft.com/office/officeart/2005/8/layout/hList7"/>
    <dgm:cxn modelId="{0A809B04-389E-44D3-B476-D05419BB7B03}" type="presParOf" srcId="{B63AC987-B0A6-41A2-B2D8-47FB407C4EEE}" destId="{F8ADD0C1-7740-4D85-9DE3-C221FFA61848}" srcOrd="1" destOrd="0" presId="urn:microsoft.com/office/officeart/2005/8/layout/hList7"/>
    <dgm:cxn modelId="{4E3A521D-604A-421C-BA0C-45FFE4AE7EDD}" type="presParOf" srcId="{F8ADD0C1-7740-4D85-9DE3-C221FFA61848}" destId="{8ACBF9D7-E9C8-410C-8D95-5452E083D27D}" srcOrd="0" destOrd="0" presId="urn:microsoft.com/office/officeart/2005/8/layout/hList7"/>
    <dgm:cxn modelId="{075498F3-28C4-491E-BDC0-CD6166D3EAE3}" type="presParOf" srcId="{8ACBF9D7-E9C8-410C-8D95-5452E083D27D}" destId="{53047A51-D0DE-46F1-82F5-2E6B0D43B601}" srcOrd="0" destOrd="0" presId="urn:microsoft.com/office/officeart/2005/8/layout/hList7"/>
    <dgm:cxn modelId="{D0E9FAFA-FB85-4985-9D91-011FE6CC8CBD}" type="presParOf" srcId="{8ACBF9D7-E9C8-410C-8D95-5452E083D27D}" destId="{D2CE328F-9140-42FE-A5E1-0D9173EF2268}" srcOrd="1" destOrd="0" presId="urn:microsoft.com/office/officeart/2005/8/layout/hList7"/>
    <dgm:cxn modelId="{92E5D819-7937-4FB3-94CD-5F6E3706D3DA}" type="presParOf" srcId="{8ACBF9D7-E9C8-410C-8D95-5452E083D27D}" destId="{F0100364-3821-4CB8-A5BC-65CF631393E0}" srcOrd="2" destOrd="0" presId="urn:microsoft.com/office/officeart/2005/8/layout/hList7"/>
    <dgm:cxn modelId="{1705784E-9427-4F3B-9A17-8163D973C3AE}" type="presParOf" srcId="{8ACBF9D7-E9C8-410C-8D95-5452E083D27D}" destId="{0AC40370-3DE6-4AC2-8DD6-250162D2D0F9}" srcOrd="3" destOrd="0" presId="urn:microsoft.com/office/officeart/2005/8/layout/hList7"/>
    <dgm:cxn modelId="{FB937F36-2D58-473D-BBA0-2154BDC3282E}" type="presParOf" srcId="{F8ADD0C1-7740-4D85-9DE3-C221FFA61848}" destId="{300C76B2-18D6-44CD-971D-A167E7132E2A}" srcOrd="1" destOrd="0" presId="urn:microsoft.com/office/officeart/2005/8/layout/hList7"/>
    <dgm:cxn modelId="{8491DD55-5EF3-4F7D-91A2-12C06271AB00}" type="presParOf" srcId="{F8ADD0C1-7740-4D85-9DE3-C221FFA61848}" destId="{92CACDB1-9ADF-467B-9401-96FF83F574E4}" srcOrd="2" destOrd="0" presId="urn:microsoft.com/office/officeart/2005/8/layout/hList7"/>
    <dgm:cxn modelId="{9527BA81-4725-4CFD-A4F8-95F20B0A5713}" type="presParOf" srcId="{92CACDB1-9ADF-467B-9401-96FF83F574E4}" destId="{13530EF7-9783-46A6-BC14-824CEECBE848}" srcOrd="0" destOrd="0" presId="urn:microsoft.com/office/officeart/2005/8/layout/hList7"/>
    <dgm:cxn modelId="{E7E36E0E-4B3D-475E-86C0-8FB4B98E5178}" type="presParOf" srcId="{92CACDB1-9ADF-467B-9401-96FF83F574E4}" destId="{E5263E17-CB2C-4D40-9A9C-F45667B5694B}" srcOrd="1" destOrd="0" presId="urn:microsoft.com/office/officeart/2005/8/layout/hList7"/>
    <dgm:cxn modelId="{3E3ED847-82C5-47BD-A2DD-0558E91F5C15}" type="presParOf" srcId="{92CACDB1-9ADF-467B-9401-96FF83F574E4}" destId="{BE9AB49A-0451-4AA9-AA4F-14BE9B24B1F5}" srcOrd="2" destOrd="0" presId="urn:microsoft.com/office/officeart/2005/8/layout/hList7"/>
    <dgm:cxn modelId="{0F4F077F-151A-4B91-B4A1-D5055BD47162}" type="presParOf" srcId="{92CACDB1-9ADF-467B-9401-96FF83F574E4}" destId="{84EEC148-5E83-4F12-90C3-65C7F9B238D4}" srcOrd="3" destOrd="0" presId="urn:microsoft.com/office/officeart/2005/8/layout/hList7"/>
    <dgm:cxn modelId="{87BF2E8F-FB1F-4A4A-A492-BBF26A94FD6A}" type="presParOf" srcId="{F8ADD0C1-7740-4D85-9DE3-C221FFA61848}" destId="{0BBA6C32-F177-4305-9A9A-614A0DE58844}" srcOrd="3" destOrd="0" presId="urn:microsoft.com/office/officeart/2005/8/layout/hList7"/>
    <dgm:cxn modelId="{3CD7E8B6-68ED-40AB-9830-3A2B7D366C37}" type="presParOf" srcId="{F8ADD0C1-7740-4D85-9DE3-C221FFA61848}" destId="{AD87F726-E863-498D-A24F-B37B8F6AD130}" srcOrd="4" destOrd="0" presId="urn:microsoft.com/office/officeart/2005/8/layout/hList7"/>
    <dgm:cxn modelId="{5F006B85-D94F-45C9-AE6C-434F7FD49073}" type="presParOf" srcId="{AD87F726-E863-498D-A24F-B37B8F6AD130}" destId="{D99B7C97-02B7-4B2B-B1EB-1072C72C03E0}" srcOrd="0" destOrd="0" presId="urn:microsoft.com/office/officeart/2005/8/layout/hList7"/>
    <dgm:cxn modelId="{4264F1D2-9CC9-4A42-84CE-CC92DE53D3FD}" type="presParOf" srcId="{AD87F726-E863-498D-A24F-B37B8F6AD130}" destId="{1D1A1D0E-A776-4FBB-A563-FC972D529E13}" srcOrd="1" destOrd="0" presId="urn:microsoft.com/office/officeart/2005/8/layout/hList7"/>
    <dgm:cxn modelId="{6A1EA60A-D67A-43AC-8534-8F1FFC81701E}" type="presParOf" srcId="{AD87F726-E863-498D-A24F-B37B8F6AD130}" destId="{C47641AA-B793-49F7-B6E2-8A1CCE5EA228}" srcOrd="2" destOrd="0" presId="urn:microsoft.com/office/officeart/2005/8/layout/hList7"/>
    <dgm:cxn modelId="{469F5FF7-F617-4E00-82D7-7FABD56D77A7}" type="presParOf" srcId="{AD87F726-E863-498D-A24F-B37B8F6AD130}" destId="{25AF3C70-E5F7-441E-A949-2DBAABB732DA}" srcOrd="3" destOrd="0" presId="urn:microsoft.com/office/officeart/2005/8/layout/hList7"/>
    <dgm:cxn modelId="{5DE7375B-EAC6-44E3-9B73-41E81187120A}" type="presParOf" srcId="{F8ADD0C1-7740-4D85-9DE3-C221FFA61848}" destId="{B5622FC6-DA6F-4367-9D27-B1D2CBD8F4C7}" srcOrd="5" destOrd="0" presId="urn:microsoft.com/office/officeart/2005/8/layout/hList7"/>
    <dgm:cxn modelId="{99D2F81E-14CF-4F18-9146-B0D7F469CDE3}" type="presParOf" srcId="{F8ADD0C1-7740-4D85-9DE3-C221FFA61848}" destId="{23C15979-6341-4173-BF91-26C37188C5D9}" srcOrd="6" destOrd="0" presId="urn:microsoft.com/office/officeart/2005/8/layout/hList7"/>
    <dgm:cxn modelId="{9B084820-46EE-4387-92D8-0420F446ED97}" type="presParOf" srcId="{23C15979-6341-4173-BF91-26C37188C5D9}" destId="{07E79047-2E96-41C7-B287-F52B14FBF871}" srcOrd="0" destOrd="0" presId="urn:microsoft.com/office/officeart/2005/8/layout/hList7"/>
    <dgm:cxn modelId="{51787C25-2574-4C9C-A717-20D354377374}" type="presParOf" srcId="{23C15979-6341-4173-BF91-26C37188C5D9}" destId="{D09A1CFD-F1E6-4D1D-8F53-F1CA48418C1E}" srcOrd="1" destOrd="0" presId="urn:microsoft.com/office/officeart/2005/8/layout/hList7"/>
    <dgm:cxn modelId="{2881798A-D1F3-47EB-9446-2A3B878774F0}" type="presParOf" srcId="{23C15979-6341-4173-BF91-26C37188C5D9}" destId="{A12DE164-0F6A-4F63-BB93-36E0A35FA06D}" srcOrd="2" destOrd="0" presId="urn:microsoft.com/office/officeart/2005/8/layout/hList7"/>
    <dgm:cxn modelId="{555193C8-C00F-4162-82E3-E001827B6688}" type="presParOf" srcId="{23C15979-6341-4173-BF91-26C37188C5D9}" destId="{FB6CC364-9AD0-4C81-9C39-01687BA2AC1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C4E520-0E7B-4683-A514-F69AA6FE8F97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E5B0C89-D265-4DD3-9C2F-9833D44CC34B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57DA7974-BA3B-435E-8387-BBEA039B81EB}" type="parTrans" cxnId="{C67DE592-3644-4CA5-A57B-FED7422875BA}">
      <dgm:prSet/>
      <dgm:spPr/>
      <dgm:t>
        <a:bodyPr/>
        <a:lstStyle/>
        <a:p>
          <a:endParaRPr lang="zh-TW" altLang="en-US"/>
        </a:p>
      </dgm:t>
    </dgm:pt>
    <dgm:pt modelId="{11D33C57-59C2-4798-8035-48DBDF30687F}" type="sibTrans" cxnId="{C67DE592-3644-4CA5-A57B-FED7422875BA}">
      <dgm:prSet/>
      <dgm:spPr/>
      <dgm:t>
        <a:bodyPr/>
        <a:lstStyle/>
        <a:p>
          <a:endParaRPr lang="zh-TW" altLang="en-US"/>
        </a:p>
      </dgm:t>
    </dgm:pt>
    <dgm:pt modelId="{C737A0C3-7BC4-4F5D-B01E-DD26DD8CA6F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D97D9C0-94CB-4A68-91BC-36E536239EA9}" type="parTrans" cxnId="{D938DB99-CFDA-4879-BD14-46EE2CADD1C1}">
      <dgm:prSet/>
      <dgm:spPr/>
      <dgm:t>
        <a:bodyPr/>
        <a:lstStyle/>
        <a:p>
          <a:endParaRPr lang="zh-TW" altLang="en-US"/>
        </a:p>
      </dgm:t>
    </dgm:pt>
    <dgm:pt modelId="{C645897A-2AED-43C1-A3FC-756CE5666A4A}" type="sibTrans" cxnId="{D938DB99-CFDA-4879-BD14-46EE2CADD1C1}">
      <dgm:prSet/>
      <dgm:spPr/>
      <dgm:t>
        <a:bodyPr/>
        <a:lstStyle/>
        <a:p>
          <a:endParaRPr lang="zh-TW" altLang="en-US"/>
        </a:p>
      </dgm:t>
    </dgm:pt>
    <dgm:pt modelId="{A1681F55-249B-4448-845C-679EDFB215B5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8A8E462A-480F-496C-A7BB-15F56FDE1749}" type="parTrans" cxnId="{113D54B9-B8AA-4FAC-B835-9F4289A41FD7}">
      <dgm:prSet/>
      <dgm:spPr/>
      <dgm:t>
        <a:bodyPr/>
        <a:lstStyle/>
        <a:p>
          <a:endParaRPr lang="zh-TW" altLang="en-US"/>
        </a:p>
      </dgm:t>
    </dgm:pt>
    <dgm:pt modelId="{86504468-9AE8-4B53-8D28-FC1312727879}" type="sibTrans" cxnId="{113D54B9-B8AA-4FAC-B835-9F4289A41FD7}">
      <dgm:prSet/>
      <dgm:spPr/>
      <dgm:t>
        <a:bodyPr/>
        <a:lstStyle/>
        <a:p>
          <a:endParaRPr lang="zh-TW" altLang="en-US"/>
        </a:p>
      </dgm:t>
    </dgm:pt>
    <dgm:pt modelId="{92E110C7-B794-4863-82D3-A683595D7B1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840AA7A-8F97-4384-BB89-EE48AFB9AC24}" type="parTrans" cxnId="{2CB6DEB0-86D0-40EA-ACDC-47D50DAEDAD8}">
      <dgm:prSet/>
      <dgm:spPr/>
      <dgm:t>
        <a:bodyPr/>
        <a:lstStyle/>
        <a:p>
          <a:endParaRPr lang="zh-TW" altLang="en-US"/>
        </a:p>
      </dgm:t>
    </dgm:pt>
    <dgm:pt modelId="{7C2D65EB-13BB-49AE-90C3-26B4169B10CC}" type="sibTrans" cxnId="{2CB6DEB0-86D0-40EA-ACDC-47D50DAEDAD8}">
      <dgm:prSet/>
      <dgm:spPr/>
      <dgm:t>
        <a:bodyPr/>
        <a:lstStyle/>
        <a:p>
          <a:endParaRPr lang="zh-TW" altLang="en-US"/>
        </a:p>
      </dgm:t>
    </dgm:pt>
    <dgm:pt modelId="{F7A25646-B33D-446D-A86D-C357A2BB6EC2}" type="pres">
      <dgm:prSet presAssocID="{B4C4E520-0E7B-4683-A514-F69AA6FE8F97}" presName="rootNode" presStyleCnt="0">
        <dgm:presLayoutVars>
          <dgm:chMax/>
          <dgm:chPref/>
          <dgm:dir/>
          <dgm:animLvl val="lvl"/>
        </dgm:presLayoutVars>
      </dgm:prSet>
      <dgm:spPr/>
    </dgm:pt>
    <dgm:pt modelId="{8AF046F2-1825-439F-B7E2-8480DB031185}" type="pres">
      <dgm:prSet presAssocID="{BE5B0C89-D265-4DD3-9C2F-9833D44CC34B}" presName="composite" presStyleCnt="0"/>
      <dgm:spPr/>
    </dgm:pt>
    <dgm:pt modelId="{706E0F3B-31CF-4428-AE60-26D96A610D48}" type="pres">
      <dgm:prSet presAssocID="{BE5B0C89-D265-4DD3-9C2F-9833D44CC34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D3B0966-D23B-4C17-B7A0-8A24D9A774A3}" type="pres">
      <dgm:prSet presAssocID="{BE5B0C89-D265-4DD3-9C2F-9833D44CC34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83D8405-0340-4103-8ED6-CE84A1CAD440}" type="pres">
      <dgm:prSet presAssocID="{BE5B0C89-D265-4DD3-9C2F-9833D44CC34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3AF664-1B8A-464A-B88D-BC2A44AD74BB}" type="pres">
      <dgm:prSet presAssocID="{11D33C57-59C2-4798-8035-48DBDF30687F}" presName="sibTrans" presStyleCnt="0"/>
      <dgm:spPr/>
    </dgm:pt>
    <dgm:pt modelId="{55B14232-CC49-4194-A5B7-A9C464CB5206}" type="pres">
      <dgm:prSet presAssocID="{A1681F55-249B-4448-845C-679EDFB215B5}" presName="composite" presStyleCnt="0"/>
      <dgm:spPr/>
    </dgm:pt>
    <dgm:pt modelId="{D1E3451B-4C72-4356-8717-AF7791B69512}" type="pres">
      <dgm:prSet presAssocID="{A1681F55-249B-4448-845C-679EDFB215B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ABC932B-00C8-4345-BE62-0906857E6749}" type="pres">
      <dgm:prSet presAssocID="{A1681F55-249B-4448-845C-679EDFB215B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2FC6FDE-A388-4433-AF1F-9B1BEF0D0275}" type="pres">
      <dgm:prSet presAssocID="{A1681F55-249B-4448-845C-679EDFB215B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FC74FCF-C90D-449C-84A8-B05EEA26A11D}" type="presOf" srcId="{B4C4E520-0E7B-4683-A514-F69AA6FE8F97}" destId="{F7A25646-B33D-446D-A86D-C357A2BB6EC2}" srcOrd="0" destOrd="0" presId="urn:microsoft.com/office/officeart/2008/layout/TitledPictureBlocks"/>
    <dgm:cxn modelId="{B989A642-8498-4803-BEE2-B420513CEE00}" type="presOf" srcId="{92E110C7-B794-4863-82D3-A683595D7B13}" destId="{B2FC6FDE-A388-4433-AF1F-9B1BEF0D0275}" srcOrd="0" destOrd="0" presId="urn:microsoft.com/office/officeart/2008/layout/TitledPictureBlocks"/>
    <dgm:cxn modelId="{2CB6DEB0-86D0-40EA-ACDC-47D50DAEDAD8}" srcId="{A1681F55-249B-4448-845C-679EDFB215B5}" destId="{92E110C7-B794-4863-82D3-A683595D7B13}" srcOrd="0" destOrd="0" parTransId="{0840AA7A-8F97-4384-BB89-EE48AFB9AC24}" sibTransId="{7C2D65EB-13BB-49AE-90C3-26B4169B10CC}"/>
    <dgm:cxn modelId="{C67DE592-3644-4CA5-A57B-FED7422875BA}" srcId="{B4C4E520-0E7B-4683-A514-F69AA6FE8F97}" destId="{BE5B0C89-D265-4DD3-9C2F-9833D44CC34B}" srcOrd="0" destOrd="0" parTransId="{57DA7974-BA3B-435E-8387-BBEA039B81EB}" sibTransId="{11D33C57-59C2-4798-8035-48DBDF30687F}"/>
    <dgm:cxn modelId="{405DAA8B-EB4A-4099-94DE-A3240B9A346A}" type="presOf" srcId="{C737A0C3-7BC4-4F5D-B01E-DD26DD8CA6F2}" destId="{F83D8405-0340-4103-8ED6-CE84A1CAD440}" srcOrd="0" destOrd="0" presId="urn:microsoft.com/office/officeart/2008/layout/TitledPictureBlocks"/>
    <dgm:cxn modelId="{3E7854E7-1E77-435E-8738-F7504DAA73E2}" type="presOf" srcId="{A1681F55-249B-4448-845C-679EDFB215B5}" destId="{D1E3451B-4C72-4356-8717-AF7791B69512}" srcOrd="0" destOrd="0" presId="urn:microsoft.com/office/officeart/2008/layout/TitledPictureBlocks"/>
    <dgm:cxn modelId="{E04497AE-3E3A-4F48-AEE2-58D55BB47CEA}" type="presOf" srcId="{BE5B0C89-D265-4DD3-9C2F-9833D44CC34B}" destId="{706E0F3B-31CF-4428-AE60-26D96A610D48}" srcOrd="0" destOrd="0" presId="urn:microsoft.com/office/officeart/2008/layout/TitledPictureBlocks"/>
    <dgm:cxn modelId="{113D54B9-B8AA-4FAC-B835-9F4289A41FD7}" srcId="{B4C4E520-0E7B-4683-A514-F69AA6FE8F97}" destId="{A1681F55-249B-4448-845C-679EDFB215B5}" srcOrd="1" destOrd="0" parTransId="{8A8E462A-480F-496C-A7BB-15F56FDE1749}" sibTransId="{86504468-9AE8-4B53-8D28-FC1312727879}"/>
    <dgm:cxn modelId="{D938DB99-CFDA-4879-BD14-46EE2CADD1C1}" srcId="{BE5B0C89-D265-4DD3-9C2F-9833D44CC34B}" destId="{C737A0C3-7BC4-4F5D-B01E-DD26DD8CA6F2}" srcOrd="0" destOrd="0" parTransId="{0D97D9C0-94CB-4A68-91BC-36E536239EA9}" sibTransId="{C645897A-2AED-43C1-A3FC-756CE5666A4A}"/>
    <dgm:cxn modelId="{BABAA057-E21D-47D1-A450-C69ABED638E5}" type="presParOf" srcId="{F7A25646-B33D-446D-A86D-C357A2BB6EC2}" destId="{8AF046F2-1825-439F-B7E2-8480DB031185}" srcOrd="0" destOrd="0" presId="urn:microsoft.com/office/officeart/2008/layout/TitledPictureBlocks"/>
    <dgm:cxn modelId="{E4790FB9-AA03-45CE-9451-F8978A3D6338}" type="presParOf" srcId="{8AF046F2-1825-439F-B7E2-8480DB031185}" destId="{706E0F3B-31CF-4428-AE60-26D96A610D48}" srcOrd="0" destOrd="0" presId="urn:microsoft.com/office/officeart/2008/layout/TitledPictureBlocks"/>
    <dgm:cxn modelId="{9DF102A6-BF71-4053-9C1C-A79C3CA98339}" type="presParOf" srcId="{8AF046F2-1825-439F-B7E2-8480DB031185}" destId="{DD3B0966-D23B-4C17-B7A0-8A24D9A774A3}" srcOrd="1" destOrd="0" presId="urn:microsoft.com/office/officeart/2008/layout/TitledPictureBlocks"/>
    <dgm:cxn modelId="{F079F2BB-EBF4-43F3-9858-999ED4EC719E}" type="presParOf" srcId="{8AF046F2-1825-439F-B7E2-8480DB031185}" destId="{F83D8405-0340-4103-8ED6-CE84A1CAD440}" srcOrd="2" destOrd="0" presId="urn:microsoft.com/office/officeart/2008/layout/TitledPictureBlocks"/>
    <dgm:cxn modelId="{D6642685-AE3A-427F-AD25-31DCDEA61E52}" type="presParOf" srcId="{F7A25646-B33D-446D-A86D-C357A2BB6EC2}" destId="{0F3AF664-1B8A-464A-B88D-BC2A44AD74BB}" srcOrd="1" destOrd="0" presId="urn:microsoft.com/office/officeart/2008/layout/TitledPictureBlocks"/>
    <dgm:cxn modelId="{4AF565D0-B683-4732-9194-C61810FF2B40}" type="presParOf" srcId="{F7A25646-B33D-446D-A86D-C357A2BB6EC2}" destId="{55B14232-CC49-4194-A5B7-A9C464CB5206}" srcOrd="2" destOrd="0" presId="urn:microsoft.com/office/officeart/2008/layout/TitledPictureBlocks"/>
    <dgm:cxn modelId="{718B2313-4549-4CF2-A225-8325C290EB8D}" type="presParOf" srcId="{55B14232-CC49-4194-A5B7-A9C464CB5206}" destId="{D1E3451B-4C72-4356-8717-AF7791B69512}" srcOrd="0" destOrd="0" presId="urn:microsoft.com/office/officeart/2008/layout/TitledPictureBlocks"/>
    <dgm:cxn modelId="{5827B2D7-EECF-436F-8D42-04F3C1433E1B}" type="presParOf" srcId="{55B14232-CC49-4194-A5B7-A9C464CB5206}" destId="{AABC932B-00C8-4345-BE62-0906857E6749}" srcOrd="1" destOrd="0" presId="urn:microsoft.com/office/officeart/2008/layout/TitledPictureBlocks"/>
    <dgm:cxn modelId="{54EA9888-0CD5-4F38-952E-953A20693E5D}" type="presParOf" srcId="{55B14232-CC49-4194-A5B7-A9C464CB5206}" destId="{B2FC6FDE-A388-4433-AF1F-9B1BEF0D027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85F13F-410D-4FCB-BB50-0B755EEA538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CCD2BD9-FF64-456E-B7B2-7606F4062BF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02214F3-BC08-4E02-AAB0-7A552C8866EF}" type="parTrans" cxnId="{1CB318B5-6AA7-4E51-BCB7-C55B45679942}">
      <dgm:prSet/>
      <dgm:spPr/>
      <dgm:t>
        <a:bodyPr/>
        <a:lstStyle/>
        <a:p>
          <a:endParaRPr lang="zh-TW" altLang="en-US"/>
        </a:p>
      </dgm:t>
    </dgm:pt>
    <dgm:pt modelId="{94D7023E-9134-4CFA-9101-8ECEF9D64A65}" type="sibTrans" cxnId="{1CB318B5-6AA7-4E51-BCB7-C55B45679942}">
      <dgm:prSet/>
      <dgm:spPr/>
      <dgm:t>
        <a:bodyPr/>
        <a:lstStyle/>
        <a:p>
          <a:endParaRPr lang="zh-TW" altLang="en-US"/>
        </a:p>
      </dgm:t>
    </dgm:pt>
    <dgm:pt modelId="{2E28FFAD-B492-4060-B7C5-C8791108C95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04D71EC-A1EB-4733-982A-63C502CAE764}" type="parTrans" cxnId="{7A202EEE-8CD6-41CC-AF79-4646BF73A505}">
      <dgm:prSet/>
      <dgm:spPr/>
      <dgm:t>
        <a:bodyPr/>
        <a:lstStyle/>
        <a:p>
          <a:endParaRPr lang="zh-TW" altLang="en-US"/>
        </a:p>
      </dgm:t>
    </dgm:pt>
    <dgm:pt modelId="{855E2CD2-30AC-4C52-A2D2-70DDC0DEE254}" type="sibTrans" cxnId="{7A202EEE-8CD6-41CC-AF79-4646BF73A505}">
      <dgm:prSet/>
      <dgm:spPr/>
      <dgm:t>
        <a:bodyPr/>
        <a:lstStyle/>
        <a:p>
          <a:endParaRPr lang="zh-TW" altLang="en-US"/>
        </a:p>
      </dgm:t>
    </dgm:pt>
    <dgm:pt modelId="{22997757-F2C4-412B-81EA-758EF10703C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97EE9B7-5D57-4F05-BD89-A3E781B98C5E}" type="parTrans" cxnId="{CFAD20CE-F0B1-4306-BAC6-60DBBD652F79}">
      <dgm:prSet/>
      <dgm:spPr/>
      <dgm:t>
        <a:bodyPr/>
        <a:lstStyle/>
        <a:p>
          <a:endParaRPr lang="zh-TW" altLang="en-US"/>
        </a:p>
      </dgm:t>
    </dgm:pt>
    <dgm:pt modelId="{B26870F6-BC53-4636-B4F6-BF8EAFA89B34}" type="sibTrans" cxnId="{CFAD20CE-F0B1-4306-BAC6-60DBBD652F79}">
      <dgm:prSet/>
      <dgm:spPr/>
      <dgm:t>
        <a:bodyPr/>
        <a:lstStyle/>
        <a:p>
          <a:endParaRPr lang="zh-TW" altLang="en-US"/>
        </a:p>
      </dgm:t>
    </dgm:pt>
    <dgm:pt modelId="{AD245308-7BAA-4FFB-A480-0EAF427D21F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080FEFA-8BDD-489E-B99D-E449D2B1611D}" type="parTrans" cxnId="{FFF1AA47-7395-4B55-8726-5AA61CF7EF5D}">
      <dgm:prSet/>
      <dgm:spPr/>
      <dgm:t>
        <a:bodyPr/>
        <a:lstStyle/>
        <a:p>
          <a:endParaRPr lang="zh-TW" altLang="en-US"/>
        </a:p>
      </dgm:t>
    </dgm:pt>
    <dgm:pt modelId="{8BDFFD3D-06CA-4B71-9952-1416CE498DCB}" type="sibTrans" cxnId="{FFF1AA47-7395-4B55-8726-5AA61CF7EF5D}">
      <dgm:prSet/>
      <dgm:spPr/>
      <dgm:t>
        <a:bodyPr/>
        <a:lstStyle/>
        <a:p>
          <a:endParaRPr lang="zh-TW" altLang="en-US"/>
        </a:p>
      </dgm:t>
    </dgm:pt>
    <dgm:pt modelId="{4623A6EA-35A1-423E-9048-73FD595A208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BFC7EBE-80F4-47BA-A443-3BC90623967F}" type="parTrans" cxnId="{AE55FB59-B626-445B-B36B-1B136D50F3E2}">
      <dgm:prSet/>
      <dgm:spPr/>
      <dgm:t>
        <a:bodyPr/>
        <a:lstStyle/>
        <a:p>
          <a:endParaRPr lang="zh-TW" altLang="en-US"/>
        </a:p>
      </dgm:t>
    </dgm:pt>
    <dgm:pt modelId="{3EAA286C-3033-402A-9246-EE428AE5C912}" type="sibTrans" cxnId="{AE55FB59-B626-445B-B36B-1B136D50F3E2}">
      <dgm:prSet/>
      <dgm:spPr/>
      <dgm:t>
        <a:bodyPr/>
        <a:lstStyle/>
        <a:p>
          <a:endParaRPr lang="zh-TW" altLang="en-US"/>
        </a:p>
      </dgm:t>
    </dgm:pt>
    <dgm:pt modelId="{BF2DB5DB-91ED-4D86-BFE4-BD1B76A591C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CC6D947-7B8B-4BC8-AFA1-977BEA001B32}" type="parTrans" cxnId="{4D30956A-C2CA-4D86-ACA7-8D27B8DB4A52}">
      <dgm:prSet/>
      <dgm:spPr/>
      <dgm:t>
        <a:bodyPr/>
        <a:lstStyle/>
        <a:p>
          <a:endParaRPr lang="zh-TW" altLang="en-US"/>
        </a:p>
      </dgm:t>
    </dgm:pt>
    <dgm:pt modelId="{32D2AF06-FEA2-497C-9CDE-8E7EEDDAC228}" type="sibTrans" cxnId="{4D30956A-C2CA-4D86-ACA7-8D27B8DB4A52}">
      <dgm:prSet/>
      <dgm:spPr/>
      <dgm:t>
        <a:bodyPr/>
        <a:lstStyle/>
        <a:p>
          <a:endParaRPr lang="zh-TW" altLang="en-US"/>
        </a:p>
      </dgm:t>
    </dgm:pt>
    <dgm:pt modelId="{8ADCBBCE-5A8D-4763-9971-D28FFE7AD214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3E039C98-37A9-424A-8BBF-D3D0DC9C84B5}" type="parTrans" cxnId="{B835A86A-40EC-47D4-9ACD-5B9AC8BACCAB}">
      <dgm:prSet/>
      <dgm:spPr/>
      <dgm:t>
        <a:bodyPr/>
        <a:lstStyle/>
        <a:p>
          <a:endParaRPr lang="zh-TW" altLang="en-US"/>
        </a:p>
      </dgm:t>
    </dgm:pt>
    <dgm:pt modelId="{E8B20A2E-C5A8-472A-9A48-34D257E7C9C8}" type="sibTrans" cxnId="{B835A86A-40EC-47D4-9ACD-5B9AC8BACCAB}">
      <dgm:prSet/>
      <dgm:spPr/>
      <dgm:t>
        <a:bodyPr/>
        <a:lstStyle/>
        <a:p>
          <a:endParaRPr lang="zh-TW" altLang="en-US"/>
        </a:p>
      </dgm:t>
    </dgm:pt>
    <dgm:pt modelId="{1F49112D-0A52-4FD6-8AF5-18ADDB256B68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8727C79-40A6-44E9-84B9-A1EFBA3CADAA}" type="parTrans" cxnId="{D5FE28D3-538A-4F80-A69D-8B89D1777E38}">
      <dgm:prSet/>
      <dgm:spPr/>
      <dgm:t>
        <a:bodyPr/>
        <a:lstStyle/>
        <a:p>
          <a:endParaRPr lang="zh-TW" altLang="en-US"/>
        </a:p>
      </dgm:t>
    </dgm:pt>
    <dgm:pt modelId="{4D51EB34-68A7-4385-90BE-2653A5D96B0B}" type="sibTrans" cxnId="{D5FE28D3-538A-4F80-A69D-8B89D1777E38}">
      <dgm:prSet/>
      <dgm:spPr/>
      <dgm:t>
        <a:bodyPr/>
        <a:lstStyle/>
        <a:p>
          <a:endParaRPr lang="zh-TW" altLang="en-US"/>
        </a:p>
      </dgm:t>
    </dgm:pt>
    <dgm:pt modelId="{46A52543-5A3C-4281-B210-67243751AAA6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071352F-F592-402D-8CAC-1D8A3C04E8B4}" type="parTrans" cxnId="{55DE0BDA-C430-4995-93DF-950E98EA18C2}">
      <dgm:prSet/>
      <dgm:spPr/>
      <dgm:t>
        <a:bodyPr/>
        <a:lstStyle/>
        <a:p>
          <a:endParaRPr lang="zh-TW" altLang="en-US"/>
        </a:p>
      </dgm:t>
    </dgm:pt>
    <dgm:pt modelId="{3CE34CDE-384F-4172-9F1C-2C4F0BBCA5E4}" type="sibTrans" cxnId="{55DE0BDA-C430-4995-93DF-950E98EA18C2}">
      <dgm:prSet/>
      <dgm:spPr/>
      <dgm:t>
        <a:bodyPr/>
        <a:lstStyle/>
        <a:p>
          <a:endParaRPr lang="zh-TW" altLang="en-US"/>
        </a:p>
      </dgm:t>
    </dgm:pt>
    <dgm:pt modelId="{A7B1A476-98E1-4F17-9BA5-42B8C5576E2B}" type="pres">
      <dgm:prSet presAssocID="{CA85F13F-410D-4FCB-BB50-0B755EEA538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2FBE127-2B41-4FB8-80F2-D94458560E43}" type="pres">
      <dgm:prSet presAssocID="{CA85F13F-410D-4FCB-BB50-0B755EEA5380}" presName="cycle" presStyleCnt="0"/>
      <dgm:spPr/>
    </dgm:pt>
    <dgm:pt modelId="{A0DF0E3B-451E-43A6-9186-C1AD7BCE3D4A}" type="pres">
      <dgm:prSet presAssocID="{CA85F13F-410D-4FCB-BB50-0B755EEA5380}" presName="centerShape" presStyleCnt="0"/>
      <dgm:spPr/>
    </dgm:pt>
    <dgm:pt modelId="{552585C0-2196-4250-AD35-A4A12C92CC71}" type="pres">
      <dgm:prSet presAssocID="{CA85F13F-410D-4FCB-BB50-0B755EEA5380}" presName="connSite" presStyleLbl="node1" presStyleIdx="0" presStyleCnt="4"/>
      <dgm:spPr/>
    </dgm:pt>
    <dgm:pt modelId="{4F646EB9-5DD1-45C9-9B3B-FD47A2E2767D}" type="pres">
      <dgm:prSet presAssocID="{CA85F13F-410D-4FCB-BB50-0B755EEA5380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B44DB1B-08CE-4EB6-98C1-D655467C0AF5}" type="pres">
      <dgm:prSet presAssocID="{F02214F3-BC08-4E02-AAB0-7A552C8866EF}" presName="Name25" presStyleLbl="parChTrans1D1" presStyleIdx="0" presStyleCnt="3"/>
      <dgm:spPr/>
    </dgm:pt>
    <dgm:pt modelId="{AE5D37B3-7CEB-4B8B-B204-DBA6CC738025}" type="pres">
      <dgm:prSet presAssocID="{5CCD2BD9-FF64-456E-B7B2-7606F4062BFA}" presName="node" presStyleCnt="0"/>
      <dgm:spPr/>
    </dgm:pt>
    <dgm:pt modelId="{CFFB2CF3-BA7A-4C7B-B1E5-64D2E1186FB7}" type="pres">
      <dgm:prSet presAssocID="{5CCD2BD9-FF64-456E-B7B2-7606F4062BF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38FD53C-B943-438E-9800-A2A66F0A7625}" type="pres">
      <dgm:prSet presAssocID="{5CCD2BD9-FF64-456E-B7B2-7606F4062BFA}" presName="childNode" presStyleLbl="revTx" presStyleIdx="0" presStyleCnt="3">
        <dgm:presLayoutVars>
          <dgm:bulletEnabled val="1"/>
        </dgm:presLayoutVars>
      </dgm:prSet>
      <dgm:spPr/>
    </dgm:pt>
    <dgm:pt modelId="{8C398EB2-DD6F-4BC7-BA0A-0638BCBD2CA4}" type="pres">
      <dgm:prSet presAssocID="{8080FEFA-8BDD-489E-B99D-E449D2B1611D}" presName="Name25" presStyleLbl="parChTrans1D1" presStyleIdx="1" presStyleCnt="3"/>
      <dgm:spPr/>
    </dgm:pt>
    <dgm:pt modelId="{FE529A5D-3A33-444D-9D5D-B3A287A6450C}" type="pres">
      <dgm:prSet presAssocID="{AD245308-7BAA-4FFB-A480-0EAF427D21F5}" presName="node" presStyleCnt="0"/>
      <dgm:spPr/>
    </dgm:pt>
    <dgm:pt modelId="{F0829429-1799-4676-9ED7-F7DDF31F663B}" type="pres">
      <dgm:prSet presAssocID="{AD245308-7BAA-4FFB-A480-0EAF427D21F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36B215A-9271-457B-9F3E-50342AE67F5B}" type="pres">
      <dgm:prSet presAssocID="{AD245308-7BAA-4FFB-A480-0EAF427D21F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1E0E51-F24A-44B6-BD95-0FCB4E52E418}" type="pres">
      <dgm:prSet presAssocID="{3E039C98-37A9-424A-8BBF-D3D0DC9C84B5}" presName="Name25" presStyleLbl="parChTrans1D1" presStyleIdx="2" presStyleCnt="3"/>
      <dgm:spPr/>
    </dgm:pt>
    <dgm:pt modelId="{D6C71C89-1EC5-44A9-B17E-CBEACF3DD42C}" type="pres">
      <dgm:prSet presAssocID="{8ADCBBCE-5A8D-4763-9971-D28FFE7AD214}" presName="node" presStyleCnt="0"/>
      <dgm:spPr/>
    </dgm:pt>
    <dgm:pt modelId="{9314CFBA-B7A9-4440-8DB2-86ADD88D58DF}" type="pres">
      <dgm:prSet presAssocID="{8ADCBBCE-5A8D-4763-9971-D28FFE7AD21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05F2FD-8C30-45E6-9500-69CB005FCBED}" type="pres">
      <dgm:prSet presAssocID="{8ADCBBCE-5A8D-4763-9971-D28FFE7AD21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1AA47-7395-4B55-8726-5AA61CF7EF5D}" srcId="{CA85F13F-410D-4FCB-BB50-0B755EEA5380}" destId="{AD245308-7BAA-4FFB-A480-0EAF427D21F5}" srcOrd="1" destOrd="0" parTransId="{8080FEFA-8BDD-489E-B99D-E449D2B1611D}" sibTransId="{8BDFFD3D-06CA-4B71-9952-1416CE498DCB}"/>
    <dgm:cxn modelId="{CFAD20CE-F0B1-4306-BAC6-60DBBD652F79}" srcId="{5CCD2BD9-FF64-456E-B7B2-7606F4062BFA}" destId="{22997757-F2C4-412B-81EA-758EF10703C0}" srcOrd="1" destOrd="0" parTransId="{B97EE9B7-5D57-4F05-BD89-A3E781B98C5E}" sibTransId="{B26870F6-BC53-4636-B4F6-BF8EAFA89B34}"/>
    <dgm:cxn modelId="{AEBF84BB-6169-4ED3-9D90-8A45618A0B5B}" type="presOf" srcId="{46A52543-5A3C-4281-B210-67243751AAA6}" destId="{1005F2FD-8C30-45E6-9500-69CB005FCBED}" srcOrd="0" destOrd="1" presId="urn:microsoft.com/office/officeart/2005/8/layout/radial2"/>
    <dgm:cxn modelId="{8F236F89-E035-441B-B16C-51F1F91A182E}" type="presOf" srcId="{1F49112D-0A52-4FD6-8AF5-18ADDB256B68}" destId="{1005F2FD-8C30-45E6-9500-69CB005FCBED}" srcOrd="0" destOrd="0" presId="urn:microsoft.com/office/officeart/2005/8/layout/radial2"/>
    <dgm:cxn modelId="{AE55FB59-B626-445B-B36B-1B136D50F3E2}" srcId="{AD245308-7BAA-4FFB-A480-0EAF427D21F5}" destId="{4623A6EA-35A1-423E-9048-73FD595A208D}" srcOrd="0" destOrd="0" parTransId="{7BFC7EBE-80F4-47BA-A443-3BC90623967F}" sibTransId="{3EAA286C-3033-402A-9246-EE428AE5C912}"/>
    <dgm:cxn modelId="{C55B4C98-DEF5-4FF5-8B37-F41AF7E86257}" type="presOf" srcId="{F02214F3-BC08-4E02-AAB0-7A552C8866EF}" destId="{6B44DB1B-08CE-4EB6-98C1-D655467C0AF5}" srcOrd="0" destOrd="0" presId="urn:microsoft.com/office/officeart/2005/8/layout/radial2"/>
    <dgm:cxn modelId="{B835A86A-40EC-47D4-9ACD-5B9AC8BACCAB}" srcId="{CA85F13F-410D-4FCB-BB50-0B755EEA5380}" destId="{8ADCBBCE-5A8D-4763-9971-D28FFE7AD214}" srcOrd="2" destOrd="0" parTransId="{3E039C98-37A9-424A-8BBF-D3D0DC9C84B5}" sibTransId="{E8B20A2E-C5A8-472A-9A48-34D257E7C9C8}"/>
    <dgm:cxn modelId="{1F63AC52-42DF-4632-9429-7B76680F6603}" type="presOf" srcId="{5CCD2BD9-FF64-456E-B7B2-7606F4062BFA}" destId="{CFFB2CF3-BA7A-4C7B-B1E5-64D2E1186FB7}" srcOrd="0" destOrd="0" presId="urn:microsoft.com/office/officeart/2005/8/layout/radial2"/>
    <dgm:cxn modelId="{68ACCCC5-72F9-4D25-ACC9-81D5305A1547}" type="presOf" srcId="{8ADCBBCE-5A8D-4763-9971-D28FFE7AD214}" destId="{9314CFBA-B7A9-4440-8DB2-86ADD88D58DF}" srcOrd="0" destOrd="0" presId="urn:microsoft.com/office/officeart/2005/8/layout/radial2"/>
    <dgm:cxn modelId="{7B7FA4DC-ADDD-443B-8B07-53ADA9520BF2}" type="presOf" srcId="{AD245308-7BAA-4FFB-A480-0EAF427D21F5}" destId="{F0829429-1799-4676-9ED7-F7DDF31F663B}" srcOrd="0" destOrd="0" presId="urn:microsoft.com/office/officeart/2005/8/layout/radial2"/>
    <dgm:cxn modelId="{9057601F-7352-4859-9415-180DD30EB263}" type="presOf" srcId="{4623A6EA-35A1-423E-9048-73FD595A208D}" destId="{336B215A-9271-457B-9F3E-50342AE67F5B}" srcOrd="0" destOrd="0" presId="urn:microsoft.com/office/officeart/2005/8/layout/radial2"/>
    <dgm:cxn modelId="{855E781D-51F9-408E-A5D0-50A564CFC856}" type="presOf" srcId="{22997757-F2C4-412B-81EA-758EF10703C0}" destId="{A38FD53C-B943-438E-9800-A2A66F0A7625}" srcOrd="0" destOrd="1" presId="urn:microsoft.com/office/officeart/2005/8/layout/radial2"/>
    <dgm:cxn modelId="{1CB318B5-6AA7-4E51-BCB7-C55B45679942}" srcId="{CA85F13F-410D-4FCB-BB50-0B755EEA5380}" destId="{5CCD2BD9-FF64-456E-B7B2-7606F4062BFA}" srcOrd="0" destOrd="0" parTransId="{F02214F3-BC08-4E02-AAB0-7A552C8866EF}" sibTransId="{94D7023E-9134-4CFA-9101-8ECEF9D64A65}"/>
    <dgm:cxn modelId="{4D30956A-C2CA-4D86-ACA7-8D27B8DB4A52}" srcId="{AD245308-7BAA-4FFB-A480-0EAF427D21F5}" destId="{BF2DB5DB-91ED-4D86-BFE4-BD1B76A591C3}" srcOrd="1" destOrd="0" parTransId="{1CC6D947-7B8B-4BC8-AFA1-977BEA001B32}" sibTransId="{32D2AF06-FEA2-497C-9CDE-8E7EEDDAC228}"/>
    <dgm:cxn modelId="{4AA0C9D8-BB0F-444E-BC30-E90107E55BA3}" type="presOf" srcId="{CA85F13F-410D-4FCB-BB50-0B755EEA5380}" destId="{A7B1A476-98E1-4F17-9BA5-42B8C5576E2B}" srcOrd="0" destOrd="0" presId="urn:microsoft.com/office/officeart/2005/8/layout/radial2"/>
    <dgm:cxn modelId="{D5FE28D3-538A-4F80-A69D-8B89D1777E38}" srcId="{8ADCBBCE-5A8D-4763-9971-D28FFE7AD214}" destId="{1F49112D-0A52-4FD6-8AF5-18ADDB256B68}" srcOrd="0" destOrd="0" parTransId="{C8727C79-40A6-44E9-84B9-A1EFBA3CADAA}" sibTransId="{4D51EB34-68A7-4385-90BE-2653A5D96B0B}"/>
    <dgm:cxn modelId="{DC78F4A7-66CD-4D64-AE46-3056BD3A04A2}" type="presOf" srcId="{3E039C98-37A9-424A-8BBF-D3D0DC9C84B5}" destId="{021E0E51-F24A-44B6-BD95-0FCB4E52E418}" srcOrd="0" destOrd="0" presId="urn:microsoft.com/office/officeart/2005/8/layout/radial2"/>
    <dgm:cxn modelId="{04D3E5FD-F370-4727-A5E2-57C9CFB1AF7A}" type="presOf" srcId="{BF2DB5DB-91ED-4D86-BFE4-BD1B76A591C3}" destId="{336B215A-9271-457B-9F3E-50342AE67F5B}" srcOrd="0" destOrd="1" presId="urn:microsoft.com/office/officeart/2005/8/layout/radial2"/>
    <dgm:cxn modelId="{E89CF9BA-3728-415F-960E-20C980595645}" type="presOf" srcId="{2E28FFAD-B492-4060-B7C5-C8791108C95F}" destId="{A38FD53C-B943-438E-9800-A2A66F0A7625}" srcOrd="0" destOrd="0" presId="urn:microsoft.com/office/officeart/2005/8/layout/radial2"/>
    <dgm:cxn modelId="{55DE0BDA-C430-4995-93DF-950E98EA18C2}" srcId="{8ADCBBCE-5A8D-4763-9971-D28FFE7AD214}" destId="{46A52543-5A3C-4281-B210-67243751AAA6}" srcOrd="1" destOrd="0" parTransId="{E071352F-F592-402D-8CAC-1D8A3C04E8B4}" sibTransId="{3CE34CDE-384F-4172-9F1C-2C4F0BBCA5E4}"/>
    <dgm:cxn modelId="{35452793-E8FC-4E69-9E5E-0B915CC6C9E8}" type="presOf" srcId="{8080FEFA-8BDD-489E-B99D-E449D2B1611D}" destId="{8C398EB2-DD6F-4BC7-BA0A-0638BCBD2CA4}" srcOrd="0" destOrd="0" presId="urn:microsoft.com/office/officeart/2005/8/layout/radial2"/>
    <dgm:cxn modelId="{7A202EEE-8CD6-41CC-AF79-4646BF73A505}" srcId="{5CCD2BD9-FF64-456E-B7B2-7606F4062BFA}" destId="{2E28FFAD-B492-4060-B7C5-C8791108C95F}" srcOrd="0" destOrd="0" parTransId="{B04D71EC-A1EB-4733-982A-63C502CAE764}" sibTransId="{855E2CD2-30AC-4C52-A2D2-70DDC0DEE254}"/>
    <dgm:cxn modelId="{70D39F0B-18C3-4943-9FF0-521DA41ADD34}" type="presParOf" srcId="{A7B1A476-98E1-4F17-9BA5-42B8C5576E2B}" destId="{E2FBE127-2B41-4FB8-80F2-D94458560E43}" srcOrd="0" destOrd="0" presId="urn:microsoft.com/office/officeart/2005/8/layout/radial2"/>
    <dgm:cxn modelId="{C8CAEC63-1129-4679-94E2-65889487A8B1}" type="presParOf" srcId="{E2FBE127-2B41-4FB8-80F2-D94458560E43}" destId="{A0DF0E3B-451E-43A6-9186-C1AD7BCE3D4A}" srcOrd="0" destOrd="0" presId="urn:microsoft.com/office/officeart/2005/8/layout/radial2"/>
    <dgm:cxn modelId="{DDBD3938-94EC-44E2-A8B6-FC795BB99994}" type="presParOf" srcId="{A0DF0E3B-451E-43A6-9186-C1AD7BCE3D4A}" destId="{552585C0-2196-4250-AD35-A4A12C92CC71}" srcOrd="0" destOrd="0" presId="urn:microsoft.com/office/officeart/2005/8/layout/radial2"/>
    <dgm:cxn modelId="{81EBB523-F551-477D-AFA7-8A643094E544}" type="presParOf" srcId="{A0DF0E3B-451E-43A6-9186-C1AD7BCE3D4A}" destId="{4F646EB9-5DD1-45C9-9B3B-FD47A2E2767D}" srcOrd="1" destOrd="0" presId="urn:microsoft.com/office/officeart/2005/8/layout/radial2"/>
    <dgm:cxn modelId="{3DCA085F-1CAA-4AD2-BD40-CFDA0861492E}" type="presParOf" srcId="{E2FBE127-2B41-4FB8-80F2-D94458560E43}" destId="{6B44DB1B-08CE-4EB6-98C1-D655467C0AF5}" srcOrd="1" destOrd="0" presId="urn:microsoft.com/office/officeart/2005/8/layout/radial2"/>
    <dgm:cxn modelId="{5A399232-2F68-4A2D-92F7-00F078A2107C}" type="presParOf" srcId="{E2FBE127-2B41-4FB8-80F2-D94458560E43}" destId="{AE5D37B3-7CEB-4B8B-B204-DBA6CC738025}" srcOrd="2" destOrd="0" presId="urn:microsoft.com/office/officeart/2005/8/layout/radial2"/>
    <dgm:cxn modelId="{9DB13D04-3F06-439A-9554-8CD806130E8B}" type="presParOf" srcId="{AE5D37B3-7CEB-4B8B-B204-DBA6CC738025}" destId="{CFFB2CF3-BA7A-4C7B-B1E5-64D2E1186FB7}" srcOrd="0" destOrd="0" presId="urn:microsoft.com/office/officeart/2005/8/layout/radial2"/>
    <dgm:cxn modelId="{2B801EEB-0928-4A08-AFB6-D91D639F0EC8}" type="presParOf" srcId="{AE5D37B3-7CEB-4B8B-B204-DBA6CC738025}" destId="{A38FD53C-B943-438E-9800-A2A66F0A7625}" srcOrd="1" destOrd="0" presId="urn:microsoft.com/office/officeart/2005/8/layout/radial2"/>
    <dgm:cxn modelId="{0CE84CDA-A204-4F56-ABDD-03A2B7BF18E7}" type="presParOf" srcId="{E2FBE127-2B41-4FB8-80F2-D94458560E43}" destId="{8C398EB2-DD6F-4BC7-BA0A-0638BCBD2CA4}" srcOrd="3" destOrd="0" presId="urn:microsoft.com/office/officeart/2005/8/layout/radial2"/>
    <dgm:cxn modelId="{E78CAAC3-535A-4237-A7B3-FAA385EAC885}" type="presParOf" srcId="{E2FBE127-2B41-4FB8-80F2-D94458560E43}" destId="{FE529A5D-3A33-444D-9D5D-B3A287A6450C}" srcOrd="4" destOrd="0" presId="urn:microsoft.com/office/officeart/2005/8/layout/radial2"/>
    <dgm:cxn modelId="{839BAB2A-25ED-4BEC-975B-6552A837E92F}" type="presParOf" srcId="{FE529A5D-3A33-444D-9D5D-B3A287A6450C}" destId="{F0829429-1799-4676-9ED7-F7DDF31F663B}" srcOrd="0" destOrd="0" presId="urn:microsoft.com/office/officeart/2005/8/layout/radial2"/>
    <dgm:cxn modelId="{B39535D6-C5E4-4EB0-BA38-91F8CC51CF83}" type="presParOf" srcId="{FE529A5D-3A33-444D-9D5D-B3A287A6450C}" destId="{336B215A-9271-457B-9F3E-50342AE67F5B}" srcOrd="1" destOrd="0" presId="urn:microsoft.com/office/officeart/2005/8/layout/radial2"/>
    <dgm:cxn modelId="{86BBE41E-1CC0-4D48-B1D6-0C444924E726}" type="presParOf" srcId="{E2FBE127-2B41-4FB8-80F2-D94458560E43}" destId="{021E0E51-F24A-44B6-BD95-0FCB4E52E418}" srcOrd="5" destOrd="0" presId="urn:microsoft.com/office/officeart/2005/8/layout/radial2"/>
    <dgm:cxn modelId="{3BDB2FEF-BB8F-4866-8CF5-7FFB52C708C3}" type="presParOf" srcId="{E2FBE127-2B41-4FB8-80F2-D94458560E43}" destId="{D6C71C89-1EC5-44A9-B17E-CBEACF3DD42C}" srcOrd="6" destOrd="0" presId="urn:microsoft.com/office/officeart/2005/8/layout/radial2"/>
    <dgm:cxn modelId="{88A1A112-B127-4AFA-BDC6-E3F44D160A09}" type="presParOf" srcId="{D6C71C89-1EC5-44A9-B17E-CBEACF3DD42C}" destId="{9314CFBA-B7A9-4440-8DB2-86ADD88D58DF}" srcOrd="0" destOrd="0" presId="urn:microsoft.com/office/officeart/2005/8/layout/radial2"/>
    <dgm:cxn modelId="{D404BF2F-5ADD-427E-964D-C5B9C1122451}" type="presParOf" srcId="{D6C71C89-1EC5-44A9-B17E-CBEACF3DD42C}" destId="{1005F2FD-8C30-45E6-9500-69CB005FCBE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47A51-D0DE-46F1-82F5-2E6B0D43B60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0AC40370-3DE6-4AC2-8DD6-250162D2D0F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530EF7-9783-46A6-BC14-824CEECBE84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4EEC148-5E83-4F12-90C3-65C7F9B238D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9B7C97-02B7-4B2B-B1EB-1072C72C03E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25AF3C70-E5F7-441E-A949-2DBAABB732D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E79047-2E96-41C7-B287-F52B14FBF87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B6CC364-9AD0-4C81-9C39-01687BA2AC1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F5FC3-A536-4746-AEB6-F715959B5CC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3B0966-D23B-4C17-B7A0-8A24D9A774A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D8405-0340-4103-8ED6-CE84A1CAD44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706E0F3B-31CF-4428-AE60-26D96A610D4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AABC932B-00C8-4345-BE62-0906857E674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FC6FDE-A388-4433-AF1F-9B1BEF0D027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1E3451B-4C72-4356-8717-AF7791B6951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E0E51-F24A-44B6-BD95-0FCB4E52E41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98EB2-DD6F-4BC7-BA0A-0638BCBD2CA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4DB1B-08CE-4EB6-98C1-D655467C0AF5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646EB9-5DD1-45C9-9B3B-FD47A2E2767D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FB2CF3-BA7A-4C7B-B1E5-64D2E1186FB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A38FD53C-B943-438E-9800-A2A66F0A762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F0829429-1799-4676-9ED7-F7DDF31F663B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336B215A-9271-457B-9F3E-50342AE67F5B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9314CFBA-B7A9-4440-8DB2-86ADD88D58D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1005F2FD-8C30-45E6-9500-69CB005FCBED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7030A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732" y="2492896"/>
            <a:ext cx="4824536" cy="354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9313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2619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7257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2021-12-13T03:01:19Z</dcterms:modified>
</cp:coreProperties>
</file>