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3CF"/>
    <a:srgbClr val="F43E5C"/>
    <a:srgbClr val="9933FF"/>
    <a:srgbClr val="FF9933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E2DF2-96D9-4A34-A1EC-63ECD2D36E70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70A9C81-9BB8-4D7E-87EE-50635ED614D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4877883-35B6-4AC9-9A4D-C822EC8FC863}" type="parTrans" cxnId="{454432EF-D02A-4F2B-9233-920F45C271C9}">
      <dgm:prSet/>
      <dgm:spPr/>
      <dgm:t>
        <a:bodyPr/>
        <a:lstStyle/>
        <a:p>
          <a:endParaRPr lang="zh-TW" altLang="en-US"/>
        </a:p>
      </dgm:t>
    </dgm:pt>
    <dgm:pt modelId="{3436825D-428F-4D55-98E4-59993FFB6AB5}" type="sibTrans" cxnId="{454432EF-D02A-4F2B-9233-920F45C271C9}">
      <dgm:prSet/>
      <dgm:spPr/>
      <dgm:t>
        <a:bodyPr/>
        <a:lstStyle/>
        <a:p>
          <a:endParaRPr lang="zh-TW" altLang="en-US"/>
        </a:p>
      </dgm:t>
    </dgm:pt>
    <dgm:pt modelId="{8B349954-2856-46E2-BAD3-FE6B0E89CF6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DDF1B7D-920D-43C8-AEF9-08D4F8B07030}" type="parTrans" cxnId="{2149CC10-0C87-4FAB-AF04-2DC8B57A87A4}">
      <dgm:prSet/>
      <dgm:spPr/>
      <dgm:t>
        <a:bodyPr/>
        <a:lstStyle/>
        <a:p>
          <a:endParaRPr lang="zh-TW" altLang="en-US"/>
        </a:p>
      </dgm:t>
    </dgm:pt>
    <dgm:pt modelId="{DB20234A-5580-444A-AEE5-5F027E904F98}" type="sibTrans" cxnId="{2149CC10-0C87-4FAB-AF04-2DC8B57A87A4}">
      <dgm:prSet/>
      <dgm:spPr/>
      <dgm:t>
        <a:bodyPr/>
        <a:lstStyle/>
        <a:p>
          <a:endParaRPr lang="zh-TW" altLang="en-US"/>
        </a:p>
      </dgm:t>
    </dgm:pt>
    <dgm:pt modelId="{0DB76461-3570-4E16-B191-CF6F4BFF7BF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C59B3BD-E4AF-4DE3-9F80-F816E2469629}" type="parTrans" cxnId="{77271086-5CDF-4329-94C2-C64731C583EF}">
      <dgm:prSet/>
      <dgm:spPr/>
      <dgm:t>
        <a:bodyPr/>
        <a:lstStyle/>
        <a:p>
          <a:endParaRPr lang="zh-TW" altLang="en-US"/>
        </a:p>
      </dgm:t>
    </dgm:pt>
    <dgm:pt modelId="{F455324B-01F0-49B8-B295-EF2CEDA94642}" type="sibTrans" cxnId="{77271086-5CDF-4329-94C2-C64731C583EF}">
      <dgm:prSet/>
      <dgm:spPr/>
      <dgm:t>
        <a:bodyPr/>
        <a:lstStyle/>
        <a:p>
          <a:endParaRPr lang="zh-TW" altLang="en-US"/>
        </a:p>
      </dgm:t>
    </dgm:pt>
    <dgm:pt modelId="{34718B6F-1BB0-4C50-9E49-5567045F38C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BF5C1AC-1F23-4407-8C6D-C9C7274218DD}" type="parTrans" cxnId="{5FA146FE-0EF2-46A4-A778-7EAD26CDA73E}">
      <dgm:prSet/>
      <dgm:spPr/>
      <dgm:t>
        <a:bodyPr/>
        <a:lstStyle/>
        <a:p>
          <a:endParaRPr lang="zh-TW" altLang="en-US"/>
        </a:p>
      </dgm:t>
    </dgm:pt>
    <dgm:pt modelId="{11A5B204-569B-425C-A083-5620EB18BECF}" type="sibTrans" cxnId="{5FA146FE-0EF2-46A4-A778-7EAD26CDA73E}">
      <dgm:prSet/>
      <dgm:spPr/>
      <dgm:t>
        <a:bodyPr/>
        <a:lstStyle/>
        <a:p>
          <a:endParaRPr lang="zh-TW" altLang="en-US"/>
        </a:p>
      </dgm:t>
    </dgm:pt>
    <dgm:pt modelId="{012B5704-D7FB-4F66-A3A9-08AEC8FAF529}" type="pres">
      <dgm:prSet presAssocID="{417E2DF2-96D9-4A34-A1EC-63ECD2D36E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003AD3D-BF41-4137-83F5-7F0AC2CFAB5F}" type="pres">
      <dgm:prSet presAssocID="{417E2DF2-96D9-4A34-A1EC-63ECD2D36E70}" presName="fgShape" presStyleLbl="fgShp" presStyleIdx="0" presStyleCnt="1"/>
      <dgm:spPr/>
    </dgm:pt>
    <dgm:pt modelId="{0C0683C9-5390-4C80-B6E6-FF13C03ABAC3}" type="pres">
      <dgm:prSet presAssocID="{417E2DF2-96D9-4A34-A1EC-63ECD2D36E70}" presName="linComp" presStyleCnt="0"/>
      <dgm:spPr/>
    </dgm:pt>
    <dgm:pt modelId="{63F3D7DB-58F8-4E2D-8567-20FD1AA4F5C7}" type="pres">
      <dgm:prSet presAssocID="{070A9C81-9BB8-4D7E-87EE-50635ED614D7}" presName="compNode" presStyleCnt="0"/>
      <dgm:spPr/>
    </dgm:pt>
    <dgm:pt modelId="{DFF5E7CF-A06D-4900-AD0F-C581157F1D07}" type="pres">
      <dgm:prSet presAssocID="{070A9C81-9BB8-4D7E-87EE-50635ED614D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B30B04B-1695-4294-9349-E64EED753282}" type="pres">
      <dgm:prSet presAssocID="{070A9C81-9BB8-4D7E-87EE-50635ED614D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5A7A04-E3E0-4F7B-83A4-97B119501B90}" type="pres">
      <dgm:prSet presAssocID="{070A9C81-9BB8-4D7E-87EE-50635ED614D7}" presName="invisiNode" presStyleLbl="node1" presStyleIdx="0" presStyleCnt="4"/>
      <dgm:spPr/>
    </dgm:pt>
    <dgm:pt modelId="{9810F476-AA9C-44FB-9A40-38AC78648217}" type="pres">
      <dgm:prSet presAssocID="{070A9C81-9BB8-4D7E-87EE-50635ED614D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DDA3782-7582-42A7-AF06-27219D2022DB}" type="pres">
      <dgm:prSet presAssocID="{3436825D-428F-4D55-98E4-59993FFB6AB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A89A89-6E54-46EB-8E69-D1E612539605}" type="pres">
      <dgm:prSet presAssocID="{8B349954-2856-46E2-BAD3-FE6B0E89CF69}" presName="compNode" presStyleCnt="0"/>
      <dgm:spPr/>
    </dgm:pt>
    <dgm:pt modelId="{B3BD3453-8527-4F9A-AEE2-191FC32F8C09}" type="pres">
      <dgm:prSet presAssocID="{8B349954-2856-46E2-BAD3-FE6B0E89CF6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47E985F-BDD1-49FB-BEEE-347CE07BC936}" type="pres">
      <dgm:prSet presAssocID="{8B349954-2856-46E2-BAD3-FE6B0E89CF6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65C676-72E7-4AB3-B942-A99D1CD7436A}" type="pres">
      <dgm:prSet presAssocID="{8B349954-2856-46E2-BAD3-FE6B0E89CF69}" presName="invisiNode" presStyleLbl="node1" presStyleIdx="1" presStyleCnt="4"/>
      <dgm:spPr/>
    </dgm:pt>
    <dgm:pt modelId="{56F5C2F0-D77F-4428-BC8E-86D58B33BB38}" type="pres">
      <dgm:prSet presAssocID="{8B349954-2856-46E2-BAD3-FE6B0E89CF6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4B4DB27-FE16-4D96-8B4B-1C618EB0924F}" type="pres">
      <dgm:prSet presAssocID="{DB20234A-5580-444A-AEE5-5F027E904F9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A4EC514-3CF0-4849-8659-792739F3A94A}" type="pres">
      <dgm:prSet presAssocID="{0DB76461-3570-4E16-B191-CF6F4BFF7BF6}" presName="compNode" presStyleCnt="0"/>
      <dgm:spPr/>
    </dgm:pt>
    <dgm:pt modelId="{9DBC65F9-44EB-464F-A1FA-8BE8CC68F37D}" type="pres">
      <dgm:prSet presAssocID="{0DB76461-3570-4E16-B191-CF6F4BFF7BF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AA54DE2-632C-4055-843C-2E5F52145EDC}" type="pres">
      <dgm:prSet presAssocID="{0DB76461-3570-4E16-B191-CF6F4BFF7BF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7EB698-EB69-4D29-B77F-EC458A0407CA}" type="pres">
      <dgm:prSet presAssocID="{0DB76461-3570-4E16-B191-CF6F4BFF7BF6}" presName="invisiNode" presStyleLbl="node1" presStyleIdx="2" presStyleCnt="4"/>
      <dgm:spPr/>
    </dgm:pt>
    <dgm:pt modelId="{A87E87ED-28AE-4D1C-92B1-E19794657EC8}" type="pres">
      <dgm:prSet presAssocID="{0DB76461-3570-4E16-B191-CF6F4BFF7BF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C425484-0266-448C-B6BA-0408735EC83A}" type="pres">
      <dgm:prSet presAssocID="{F455324B-01F0-49B8-B295-EF2CEDA9464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89AF8A7-4B06-403D-A2F6-C78C22C14DC2}" type="pres">
      <dgm:prSet presAssocID="{34718B6F-1BB0-4C50-9E49-5567045F38CF}" presName="compNode" presStyleCnt="0"/>
      <dgm:spPr/>
    </dgm:pt>
    <dgm:pt modelId="{2B145497-2B51-4D57-9A18-DEBF5AD641FE}" type="pres">
      <dgm:prSet presAssocID="{34718B6F-1BB0-4C50-9E49-5567045F38C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A1C34D6-205F-441C-8039-1D2518BD45C2}" type="pres">
      <dgm:prSet presAssocID="{34718B6F-1BB0-4C50-9E49-5567045F38C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4B9295-E8D5-4782-93B3-72FEEEF45563}" type="pres">
      <dgm:prSet presAssocID="{34718B6F-1BB0-4C50-9E49-5567045F38CF}" presName="invisiNode" presStyleLbl="node1" presStyleIdx="3" presStyleCnt="4"/>
      <dgm:spPr/>
    </dgm:pt>
    <dgm:pt modelId="{D3FD0AA7-C8C4-49CB-9E4B-0B6AA51EB51B}" type="pres">
      <dgm:prSet presAssocID="{34718B6F-1BB0-4C50-9E49-5567045F38C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32A3329-F1E3-4684-B11D-8D45754BC6EF}" type="presOf" srcId="{8B349954-2856-46E2-BAD3-FE6B0E89CF69}" destId="{547E985F-BDD1-49FB-BEEE-347CE07BC936}" srcOrd="1" destOrd="0" presId="urn:microsoft.com/office/officeart/2005/8/layout/hList7"/>
    <dgm:cxn modelId="{92DEED6D-E937-4BF7-8EA9-1B333953ACF8}" type="presOf" srcId="{070A9C81-9BB8-4D7E-87EE-50635ED614D7}" destId="{DFF5E7CF-A06D-4900-AD0F-C581157F1D07}" srcOrd="0" destOrd="0" presId="urn:microsoft.com/office/officeart/2005/8/layout/hList7"/>
    <dgm:cxn modelId="{5F0341C1-2BE4-4943-83F0-7ED44E13FA8D}" type="presOf" srcId="{070A9C81-9BB8-4D7E-87EE-50635ED614D7}" destId="{8B30B04B-1695-4294-9349-E64EED753282}" srcOrd="1" destOrd="0" presId="urn:microsoft.com/office/officeart/2005/8/layout/hList7"/>
    <dgm:cxn modelId="{914E7EFC-D7F2-474E-B8D2-7A36E37E12B9}" type="presOf" srcId="{DB20234A-5580-444A-AEE5-5F027E904F98}" destId="{E4B4DB27-FE16-4D96-8B4B-1C618EB0924F}" srcOrd="0" destOrd="0" presId="urn:microsoft.com/office/officeart/2005/8/layout/hList7"/>
    <dgm:cxn modelId="{B533E8B2-D428-400E-808B-88A2FD511121}" type="presOf" srcId="{0DB76461-3570-4E16-B191-CF6F4BFF7BF6}" destId="{9DBC65F9-44EB-464F-A1FA-8BE8CC68F37D}" srcOrd="0" destOrd="0" presId="urn:microsoft.com/office/officeart/2005/8/layout/hList7"/>
    <dgm:cxn modelId="{52E49E27-BDBD-4A55-85B4-CD8C35BCBE76}" type="presOf" srcId="{8B349954-2856-46E2-BAD3-FE6B0E89CF69}" destId="{B3BD3453-8527-4F9A-AEE2-191FC32F8C09}" srcOrd="0" destOrd="0" presId="urn:microsoft.com/office/officeart/2005/8/layout/hList7"/>
    <dgm:cxn modelId="{2149CC10-0C87-4FAB-AF04-2DC8B57A87A4}" srcId="{417E2DF2-96D9-4A34-A1EC-63ECD2D36E70}" destId="{8B349954-2856-46E2-BAD3-FE6B0E89CF69}" srcOrd="1" destOrd="0" parTransId="{6DDF1B7D-920D-43C8-AEF9-08D4F8B07030}" sibTransId="{DB20234A-5580-444A-AEE5-5F027E904F98}"/>
    <dgm:cxn modelId="{EEF7C835-65C5-48F6-A590-0B93EF02C920}" type="presOf" srcId="{417E2DF2-96D9-4A34-A1EC-63ECD2D36E70}" destId="{012B5704-D7FB-4F66-A3A9-08AEC8FAF529}" srcOrd="0" destOrd="0" presId="urn:microsoft.com/office/officeart/2005/8/layout/hList7"/>
    <dgm:cxn modelId="{EA8C5A3C-447B-4470-B2CD-C9E618B12563}" type="presOf" srcId="{3436825D-428F-4D55-98E4-59993FFB6AB5}" destId="{2DDA3782-7582-42A7-AF06-27219D2022DB}" srcOrd="0" destOrd="0" presId="urn:microsoft.com/office/officeart/2005/8/layout/hList7"/>
    <dgm:cxn modelId="{454432EF-D02A-4F2B-9233-920F45C271C9}" srcId="{417E2DF2-96D9-4A34-A1EC-63ECD2D36E70}" destId="{070A9C81-9BB8-4D7E-87EE-50635ED614D7}" srcOrd="0" destOrd="0" parTransId="{E4877883-35B6-4AC9-9A4D-C822EC8FC863}" sibTransId="{3436825D-428F-4D55-98E4-59993FFB6AB5}"/>
    <dgm:cxn modelId="{2A03970D-5CF4-4475-AE75-449BA3B531BE}" type="presOf" srcId="{34718B6F-1BB0-4C50-9E49-5567045F38CF}" destId="{2B145497-2B51-4D57-9A18-DEBF5AD641FE}" srcOrd="0" destOrd="0" presId="urn:microsoft.com/office/officeart/2005/8/layout/hList7"/>
    <dgm:cxn modelId="{CC0248D4-52F7-47CB-8F4C-388DD7828319}" type="presOf" srcId="{34718B6F-1BB0-4C50-9E49-5567045F38CF}" destId="{5A1C34D6-205F-441C-8039-1D2518BD45C2}" srcOrd="1" destOrd="0" presId="urn:microsoft.com/office/officeart/2005/8/layout/hList7"/>
    <dgm:cxn modelId="{8E72F8B4-EA80-4411-B07C-3161622B5DA7}" type="presOf" srcId="{F455324B-01F0-49B8-B295-EF2CEDA94642}" destId="{CC425484-0266-448C-B6BA-0408735EC83A}" srcOrd="0" destOrd="0" presId="urn:microsoft.com/office/officeart/2005/8/layout/hList7"/>
    <dgm:cxn modelId="{77271086-5CDF-4329-94C2-C64731C583EF}" srcId="{417E2DF2-96D9-4A34-A1EC-63ECD2D36E70}" destId="{0DB76461-3570-4E16-B191-CF6F4BFF7BF6}" srcOrd="2" destOrd="0" parTransId="{3C59B3BD-E4AF-4DE3-9F80-F816E2469629}" sibTransId="{F455324B-01F0-49B8-B295-EF2CEDA94642}"/>
    <dgm:cxn modelId="{0FB8BDE8-0AFD-4000-9441-1120E5AA9FAE}" type="presOf" srcId="{0DB76461-3570-4E16-B191-CF6F4BFF7BF6}" destId="{9AA54DE2-632C-4055-843C-2E5F52145EDC}" srcOrd="1" destOrd="0" presId="urn:microsoft.com/office/officeart/2005/8/layout/hList7"/>
    <dgm:cxn modelId="{5FA146FE-0EF2-46A4-A778-7EAD26CDA73E}" srcId="{417E2DF2-96D9-4A34-A1EC-63ECD2D36E70}" destId="{34718B6F-1BB0-4C50-9E49-5567045F38CF}" srcOrd="3" destOrd="0" parTransId="{8BF5C1AC-1F23-4407-8C6D-C9C7274218DD}" sibTransId="{11A5B204-569B-425C-A083-5620EB18BECF}"/>
    <dgm:cxn modelId="{0A4F75EB-D258-4C34-946A-BB4CF7E4209B}" type="presParOf" srcId="{012B5704-D7FB-4F66-A3A9-08AEC8FAF529}" destId="{2003AD3D-BF41-4137-83F5-7F0AC2CFAB5F}" srcOrd="0" destOrd="0" presId="urn:microsoft.com/office/officeart/2005/8/layout/hList7"/>
    <dgm:cxn modelId="{F6429F46-6597-47C9-98EF-B63CA075324B}" type="presParOf" srcId="{012B5704-D7FB-4F66-A3A9-08AEC8FAF529}" destId="{0C0683C9-5390-4C80-B6E6-FF13C03ABAC3}" srcOrd="1" destOrd="0" presId="urn:microsoft.com/office/officeart/2005/8/layout/hList7"/>
    <dgm:cxn modelId="{4B4484E5-91BF-4B47-B942-088031252026}" type="presParOf" srcId="{0C0683C9-5390-4C80-B6E6-FF13C03ABAC3}" destId="{63F3D7DB-58F8-4E2D-8567-20FD1AA4F5C7}" srcOrd="0" destOrd="0" presId="urn:microsoft.com/office/officeart/2005/8/layout/hList7"/>
    <dgm:cxn modelId="{56D1A46F-4178-41C3-87B1-972FB1D537FF}" type="presParOf" srcId="{63F3D7DB-58F8-4E2D-8567-20FD1AA4F5C7}" destId="{DFF5E7CF-A06D-4900-AD0F-C581157F1D07}" srcOrd="0" destOrd="0" presId="urn:microsoft.com/office/officeart/2005/8/layout/hList7"/>
    <dgm:cxn modelId="{4EB3B010-1E1E-41D8-B56E-378685B46A6B}" type="presParOf" srcId="{63F3D7DB-58F8-4E2D-8567-20FD1AA4F5C7}" destId="{8B30B04B-1695-4294-9349-E64EED753282}" srcOrd="1" destOrd="0" presId="urn:microsoft.com/office/officeart/2005/8/layout/hList7"/>
    <dgm:cxn modelId="{ECBB768E-2ABB-49C1-8B90-A7555A3F1069}" type="presParOf" srcId="{63F3D7DB-58F8-4E2D-8567-20FD1AA4F5C7}" destId="{6E5A7A04-E3E0-4F7B-83A4-97B119501B90}" srcOrd="2" destOrd="0" presId="urn:microsoft.com/office/officeart/2005/8/layout/hList7"/>
    <dgm:cxn modelId="{AD36FBC2-F36E-4914-8E5D-606E26E648CC}" type="presParOf" srcId="{63F3D7DB-58F8-4E2D-8567-20FD1AA4F5C7}" destId="{9810F476-AA9C-44FB-9A40-38AC78648217}" srcOrd="3" destOrd="0" presId="urn:microsoft.com/office/officeart/2005/8/layout/hList7"/>
    <dgm:cxn modelId="{FA8096D4-C538-4609-9AB8-D06CC9C9CD49}" type="presParOf" srcId="{0C0683C9-5390-4C80-B6E6-FF13C03ABAC3}" destId="{2DDA3782-7582-42A7-AF06-27219D2022DB}" srcOrd="1" destOrd="0" presId="urn:microsoft.com/office/officeart/2005/8/layout/hList7"/>
    <dgm:cxn modelId="{CB469412-AC66-4239-9AC8-AE07E113B1AD}" type="presParOf" srcId="{0C0683C9-5390-4C80-B6E6-FF13C03ABAC3}" destId="{38A89A89-6E54-46EB-8E69-D1E612539605}" srcOrd="2" destOrd="0" presId="urn:microsoft.com/office/officeart/2005/8/layout/hList7"/>
    <dgm:cxn modelId="{BAC830D6-B003-4071-8B23-9AA39849E3AC}" type="presParOf" srcId="{38A89A89-6E54-46EB-8E69-D1E612539605}" destId="{B3BD3453-8527-4F9A-AEE2-191FC32F8C09}" srcOrd="0" destOrd="0" presId="urn:microsoft.com/office/officeart/2005/8/layout/hList7"/>
    <dgm:cxn modelId="{73926505-F260-45FF-940F-AE2C2412DF28}" type="presParOf" srcId="{38A89A89-6E54-46EB-8E69-D1E612539605}" destId="{547E985F-BDD1-49FB-BEEE-347CE07BC936}" srcOrd="1" destOrd="0" presId="urn:microsoft.com/office/officeart/2005/8/layout/hList7"/>
    <dgm:cxn modelId="{5A8C92FD-4EF8-48AF-B4A0-C6D81D5EDBEF}" type="presParOf" srcId="{38A89A89-6E54-46EB-8E69-D1E612539605}" destId="{2465C676-72E7-4AB3-B942-A99D1CD7436A}" srcOrd="2" destOrd="0" presId="urn:microsoft.com/office/officeart/2005/8/layout/hList7"/>
    <dgm:cxn modelId="{E5354885-C5CF-4F18-BFEF-1B7A7C7205E1}" type="presParOf" srcId="{38A89A89-6E54-46EB-8E69-D1E612539605}" destId="{56F5C2F0-D77F-4428-BC8E-86D58B33BB38}" srcOrd="3" destOrd="0" presId="urn:microsoft.com/office/officeart/2005/8/layout/hList7"/>
    <dgm:cxn modelId="{BB3CB983-F2C6-4D5E-A1F7-61C299C94897}" type="presParOf" srcId="{0C0683C9-5390-4C80-B6E6-FF13C03ABAC3}" destId="{E4B4DB27-FE16-4D96-8B4B-1C618EB0924F}" srcOrd="3" destOrd="0" presId="urn:microsoft.com/office/officeart/2005/8/layout/hList7"/>
    <dgm:cxn modelId="{2E774A57-C264-4585-9ACF-0DBF45F7EE95}" type="presParOf" srcId="{0C0683C9-5390-4C80-B6E6-FF13C03ABAC3}" destId="{0A4EC514-3CF0-4849-8659-792739F3A94A}" srcOrd="4" destOrd="0" presId="urn:microsoft.com/office/officeart/2005/8/layout/hList7"/>
    <dgm:cxn modelId="{DC6BF6D2-DAFE-4058-9BEA-552DA17B6B0D}" type="presParOf" srcId="{0A4EC514-3CF0-4849-8659-792739F3A94A}" destId="{9DBC65F9-44EB-464F-A1FA-8BE8CC68F37D}" srcOrd="0" destOrd="0" presId="urn:microsoft.com/office/officeart/2005/8/layout/hList7"/>
    <dgm:cxn modelId="{39CBB5AE-A9CF-4FB9-A795-1B398B883305}" type="presParOf" srcId="{0A4EC514-3CF0-4849-8659-792739F3A94A}" destId="{9AA54DE2-632C-4055-843C-2E5F52145EDC}" srcOrd="1" destOrd="0" presId="urn:microsoft.com/office/officeart/2005/8/layout/hList7"/>
    <dgm:cxn modelId="{BAEEBFE1-B123-407A-9CFC-046ED7CE4458}" type="presParOf" srcId="{0A4EC514-3CF0-4849-8659-792739F3A94A}" destId="{5F7EB698-EB69-4D29-B77F-EC458A0407CA}" srcOrd="2" destOrd="0" presId="urn:microsoft.com/office/officeart/2005/8/layout/hList7"/>
    <dgm:cxn modelId="{C39DBBD9-E1FC-4F70-84B1-AB2E688DC2E9}" type="presParOf" srcId="{0A4EC514-3CF0-4849-8659-792739F3A94A}" destId="{A87E87ED-28AE-4D1C-92B1-E19794657EC8}" srcOrd="3" destOrd="0" presId="urn:microsoft.com/office/officeart/2005/8/layout/hList7"/>
    <dgm:cxn modelId="{D5137139-0DB6-4EF7-9BB5-412FF3655E82}" type="presParOf" srcId="{0C0683C9-5390-4C80-B6E6-FF13C03ABAC3}" destId="{CC425484-0266-448C-B6BA-0408735EC83A}" srcOrd="5" destOrd="0" presId="urn:microsoft.com/office/officeart/2005/8/layout/hList7"/>
    <dgm:cxn modelId="{66416DED-8540-4294-A87B-2038A4FCAD3D}" type="presParOf" srcId="{0C0683C9-5390-4C80-B6E6-FF13C03ABAC3}" destId="{789AF8A7-4B06-403D-A2F6-C78C22C14DC2}" srcOrd="6" destOrd="0" presId="urn:microsoft.com/office/officeart/2005/8/layout/hList7"/>
    <dgm:cxn modelId="{14CA7E27-2727-4F3A-8861-F67313FEAEE7}" type="presParOf" srcId="{789AF8A7-4B06-403D-A2F6-C78C22C14DC2}" destId="{2B145497-2B51-4D57-9A18-DEBF5AD641FE}" srcOrd="0" destOrd="0" presId="urn:microsoft.com/office/officeart/2005/8/layout/hList7"/>
    <dgm:cxn modelId="{4B9434C4-363D-4A14-8994-841D5E3D1D03}" type="presParOf" srcId="{789AF8A7-4B06-403D-A2F6-C78C22C14DC2}" destId="{5A1C34D6-205F-441C-8039-1D2518BD45C2}" srcOrd="1" destOrd="0" presId="urn:microsoft.com/office/officeart/2005/8/layout/hList7"/>
    <dgm:cxn modelId="{76CA25FF-6AEF-425B-A21C-6D19A8618655}" type="presParOf" srcId="{789AF8A7-4B06-403D-A2F6-C78C22C14DC2}" destId="{024B9295-E8D5-4782-93B3-72FEEEF45563}" srcOrd="2" destOrd="0" presId="urn:microsoft.com/office/officeart/2005/8/layout/hList7"/>
    <dgm:cxn modelId="{069331BE-2A04-43A6-A236-7F1437D08ECA}" type="presParOf" srcId="{789AF8A7-4B06-403D-A2F6-C78C22C14DC2}" destId="{D3FD0AA7-C8C4-49CB-9E4B-0B6AA51EB51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60F5E1-5531-47DE-8AA3-15489B97FE1D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0D567BD-949C-4903-BD8D-EF9DBDC1C28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DA0A265-FD80-4DBE-9C1E-6F076D9DA5FD}" type="parTrans" cxnId="{83680A6C-4FF2-46DA-BF88-83A5F893BED7}">
      <dgm:prSet/>
      <dgm:spPr/>
      <dgm:t>
        <a:bodyPr/>
        <a:lstStyle/>
        <a:p>
          <a:endParaRPr lang="zh-TW" altLang="en-US"/>
        </a:p>
      </dgm:t>
    </dgm:pt>
    <dgm:pt modelId="{1F4B45BE-D004-4B57-B4AE-15B7725EE1D8}" type="sibTrans" cxnId="{83680A6C-4FF2-46DA-BF88-83A5F893BED7}">
      <dgm:prSet/>
      <dgm:spPr/>
      <dgm:t>
        <a:bodyPr/>
        <a:lstStyle/>
        <a:p>
          <a:endParaRPr lang="zh-TW" altLang="en-US"/>
        </a:p>
      </dgm:t>
    </dgm:pt>
    <dgm:pt modelId="{99A50472-F3AE-48FD-9185-335130205F4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B8CEC9C4-9835-485A-95F9-3B99DA694A77}" type="parTrans" cxnId="{BBECDB6B-D00F-4FCF-AA54-DEE094D96EE7}">
      <dgm:prSet/>
      <dgm:spPr/>
      <dgm:t>
        <a:bodyPr/>
        <a:lstStyle/>
        <a:p>
          <a:endParaRPr lang="zh-TW" altLang="en-US"/>
        </a:p>
      </dgm:t>
    </dgm:pt>
    <dgm:pt modelId="{0F9CF5C2-1126-49F9-B293-3EDD50A013A2}" type="sibTrans" cxnId="{BBECDB6B-D00F-4FCF-AA54-DEE094D96EE7}">
      <dgm:prSet/>
      <dgm:spPr/>
      <dgm:t>
        <a:bodyPr/>
        <a:lstStyle/>
        <a:p>
          <a:endParaRPr lang="zh-TW" altLang="en-US"/>
        </a:p>
      </dgm:t>
    </dgm:pt>
    <dgm:pt modelId="{B916A07C-7ACB-4278-8F9F-6D17B3DB9C7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BC9B74B-DD9C-45B4-BCB5-5F32B54BD1AD}" type="parTrans" cxnId="{F3FF1D27-F1DF-47AE-9E82-C13099FCF57A}">
      <dgm:prSet/>
      <dgm:spPr/>
      <dgm:t>
        <a:bodyPr/>
        <a:lstStyle/>
        <a:p>
          <a:endParaRPr lang="zh-TW" altLang="en-US"/>
        </a:p>
      </dgm:t>
    </dgm:pt>
    <dgm:pt modelId="{DFFB6949-A320-46DB-AD90-218CE6AE8360}" type="sibTrans" cxnId="{F3FF1D27-F1DF-47AE-9E82-C13099FCF57A}">
      <dgm:prSet/>
      <dgm:spPr/>
      <dgm:t>
        <a:bodyPr/>
        <a:lstStyle/>
        <a:p>
          <a:endParaRPr lang="zh-TW" altLang="en-US"/>
        </a:p>
      </dgm:t>
    </dgm:pt>
    <dgm:pt modelId="{FE858167-7EC1-46E8-A601-5493849F5310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24C2614C-5764-4950-AFD2-83B8DCBC3920}" type="parTrans" cxnId="{E21DA979-F8D5-4528-9A2B-16BAF204269D}">
      <dgm:prSet/>
      <dgm:spPr/>
      <dgm:t>
        <a:bodyPr/>
        <a:lstStyle/>
        <a:p>
          <a:endParaRPr lang="zh-TW" altLang="en-US"/>
        </a:p>
      </dgm:t>
    </dgm:pt>
    <dgm:pt modelId="{940EC939-3228-4BA5-AF8B-F648E6727590}" type="sibTrans" cxnId="{E21DA979-F8D5-4528-9A2B-16BAF204269D}">
      <dgm:prSet/>
      <dgm:spPr/>
      <dgm:t>
        <a:bodyPr/>
        <a:lstStyle/>
        <a:p>
          <a:endParaRPr lang="zh-TW" altLang="en-US"/>
        </a:p>
      </dgm:t>
    </dgm:pt>
    <dgm:pt modelId="{9D37621F-F971-46E8-AE0E-2B9E0DB24262}" type="pres">
      <dgm:prSet presAssocID="{E160F5E1-5531-47DE-8AA3-15489B97FE1D}" presName="rootNode" presStyleCnt="0">
        <dgm:presLayoutVars>
          <dgm:chMax/>
          <dgm:chPref/>
          <dgm:dir/>
          <dgm:animLvl val="lvl"/>
        </dgm:presLayoutVars>
      </dgm:prSet>
      <dgm:spPr/>
    </dgm:pt>
    <dgm:pt modelId="{A7EEF12F-EC00-4C38-B020-7AC8FC7D220C}" type="pres">
      <dgm:prSet presAssocID="{60D567BD-949C-4903-BD8D-EF9DBDC1C281}" presName="composite" presStyleCnt="0"/>
      <dgm:spPr/>
    </dgm:pt>
    <dgm:pt modelId="{CB11A8CD-5D04-4027-831E-4E06A3F3ADBA}" type="pres">
      <dgm:prSet presAssocID="{60D567BD-949C-4903-BD8D-EF9DBDC1C28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84C1CB4-65F5-4680-B37C-54A4E6F75384}" type="pres">
      <dgm:prSet presAssocID="{60D567BD-949C-4903-BD8D-EF9DBDC1C28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0C359A9-CF7C-4909-9948-B0FE6CB1D685}" type="pres">
      <dgm:prSet presAssocID="{60D567BD-949C-4903-BD8D-EF9DBDC1C28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729C914-037A-4DF2-9E3C-533E3A09FDFC}" type="pres">
      <dgm:prSet presAssocID="{1F4B45BE-D004-4B57-B4AE-15B7725EE1D8}" presName="sibTrans" presStyleCnt="0"/>
      <dgm:spPr/>
    </dgm:pt>
    <dgm:pt modelId="{27B9CD00-745C-4E86-8507-0F6A672D019B}" type="pres">
      <dgm:prSet presAssocID="{B916A07C-7ACB-4278-8F9F-6D17B3DB9C73}" presName="composite" presStyleCnt="0"/>
      <dgm:spPr/>
    </dgm:pt>
    <dgm:pt modelId="{1564BD63-AF18-49D8-8BC1-048DB7B25F3F}" type="pres">
      <dgm:prSet presAssocID="{B916A07C-7ACB-4278-8F9F-6D17B3DB9C7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08F66A9-7B36-4190-B171-BFE84BCAB9D5}" type="pres">
      <dgm:prSet presAssocID="{B916A07C-7ACB-4278-8F9F-6D17B3DB9C7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F3798C-AE41-4D6A-B905-2DA4568BF76F}" type="pres">
      <dgm:prSet presAssocID="{B916A07C-7ACB-4278-8F9F-6D17B3DB9C7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3680A6C-4FF2-46DA-BF88-83A5F893BED7}" srcId="{E160F5E1-5531-47DE-8AA3-15489B97FE1D}" destId="{60D567BD-949C-4903-BD8D-EF9DBDC1C281}" srcOrd="0" destOrd="0" parTransId="{3DA0A265-FD80-4DBE-9C1E-6F076D9DA5FD}" sibTransId="{1F4B45BE-D004-4B57-B4AE-15B7725EE1D8}"/>
    <dgm:cxn modelId="{6D8A7BEC-E0DD-4014-80D5-09EEEFA2B77A}" type="presOf" srcId="{B916A07C-7ACB-4278-8F9F-6D17B3DB9C73}" destId="{1564BD63-AF18-49D8-8BC1-048DB7B25F3F}" srcOrd="0" destOrd="0" presId="urn:microsoft.com/office/officeart/2008/layout/TitledPictureBlocks"/>
    <dgm:cxn modelId="{BBECDB6B-D00F-4FCF-AA54-DEE094D96EE7}" srcId="{60D567BD-949C-4903-BD8D-EF9DBDC1C281}" destId="{99A50472-F3AE-48FD-9185-335130205F45}" srcOrd="0" destOrd="0" parTransId="{B8CEC9C4-9835-485A-95F9-3B99DA694A77}" sibTransId="{0F9CF5C2-1126-49F9-B293-3EDD50A013A2}"/>
    <dgm:cxn modelId="{E7A960B1-FFFF-4A48-98D7-AD05D3E094B8}" type="presOf" srcId="{E160F5E1-5531-47DE-8AA3-15489B97FE1D}" destId="{9D37621F-F971-46E8-AE0E-2B9E0DB24262}" srcOrd="0" destOrd="0" presId="urn:microsoft.com/office/officeart/2008/layout/TitledPictureBlocks"/>
    <dgm:cxn modelId="{F3FF1D27-F1DF-47AE-9E82-C13099FCF57A}" srcId="{E160F5E1-5531-47DE-8AA3-15489B97FE1D}" destId="{B916A07C-7ACB-4278-8F9F-6D17B3DB9C73}" srcOrd="1" destOrd="0" parTransId="{0BC9B74B-DD9C-45B4-BCB5-5F32B54BD1AD}" sibTransId="{DFFB6949-A320-46DB-AD90-218CE6AE8360}"/>
    <dgm:cxn modelId="{D688F663-4ED8-4D9E-BE18-D907EF4C3B0A}" type="presOf" srcId="{FE858167-7EC1-46E8-A601-5493849F5310}" destId="{28F3798C-AE41-4D6A-B905-2DA4568BF76F}" srcOrd="0" destOrd="0" presId="urn:microsoft.com/office/officeart/2008/layout/TitledPictureBlocks"/>
    <dgm:cxn modelId="{7DEF495D-D5CE-4ACB-9DDA-B868E0E70C2B}" type="presOf" srcId="{60D567BD-949C-4903-BD8D-EF9DBDC1C281}" destId="{CB11A8CD-5D04-4027-831E-4E06A3F3ADBA}" srcOrd="0" destOrd="0" presId="urn:microsoft.com/office/officeart/2008/layout/TitledPictureBlocks"/>
    <dgm:cxn modelId="{E21DA979-F8D5-4528-9A2B-16BAF204269D}" srcId="{B916A07C-7ACB-4278-8F9F-6D17B3DB9C73}" destId="{FE858167-7EC1-46E8-A601-5493849F5310}" srcOrd="0" destOrd="0" parTransId="{24C2614C-5764-4950-AFD2-83B8DCBC3920}" sibTransId="{940EC939-3228-4BA5-AF8B-F648E6727590}"/>
    <dgm:cxn modelId="{0ACC4607-0343-47D4-A0E1-E0ABAABBF2A7}" type="presOf" srcId="{99A50472-F3AE-48FD-9185-335130205F45}" destId="{60C359A9-CF7C-4909-9948-B0FE6CB1D685}" srcOrd="0" destOrd="0" presId="urn:microsoft.com/office/officeart/2008/layout/TitledPictureBlocks"/>
    <dgm:cxn modelId="{201B6FFD-F3F3-4206-A0CE-48C534BF26A9}" type="presParOf" srcId="{9D37621F-F971-46E8-AE0E-2B9E0DB24262}" destId="{A7EEF12F-EC00-4C38-B020-7AC8FC7D220C}" srcOrd="0" destOrd="0" presId="urn:microsoft.com/office/officeart/2008/layout/TitledPictureBlocks"/>
    <dgm:cxn modelId="{5D3ADAF6-741C-4B58-BD66-821B5FD7210E}" type="presParOf" srcId="{A7EEF12F-EC00-4C38-B020-7AC8FC7D220C}" destId="{CB11A8CD-5D04-4027-831E-4E06A3F3ADBA}" srcOrd="0" destOrd="0" presId="urn:microsoft.com/office/officeart/2008/layout/TitledPictureBlocks"/>
    <dgm:cxn modelId="{2BF57281-113D-4EB5-BC94-FFC0A2A51423}" type="presParOf" srcId="{A7EEF12F-EC00-4C38-B020-7AC8FC7D220C}" destId="{684C1CB4-65F5-4680-B37C-54A4E6F75384}" srcOrd="1" destOrd="0" presId="urn:microsoft.com/office/officeart/2008/layout/TitledPictureBlocks"/>
    <dgm:cxn modelId="{B251F3B0-9A6B-453D-A8D6-6B871C4E5104}" type="presParOf" srcId="{A7EEF12F-EC00-4C38-B020-7AC8FC7D220C}" destId="{60C359A9-CF7C-4909-9948-B0FE6CB1D685}" srcOrd="2" destOrd="0" presId="urn:microsoft.com/office/officeart/2008/layout/TitledPictureBlocks"/>
    <dgm:cxn modelId="{E89F54F7-75FE-4C57-B58F-6C9B4AE87E38}" type="presParOf" srcId="{9D37621F-F971-46E8-AE0E-2B9E0DB24262}" destId="{2729C914-037A-4DF2-9E3C-533E3A09FDFC}" srcOrd="1" destOrd="0" presId="urn:microsoft.com/office/officeart/2008/layout/TitledPictureBlocks"/>
    <dgm:cxn modelId="{C805797A-043B-42C8-9B1D-30A6DB25E8D5}" type="presParOf" srcId="{9D37621F-F971-46E8-AE0E-2B9E0DB24262}" destId="{27B9CD00-745C-4E86-8507-0F6A672D019B}" srcOrd="2" destOrd="0" presId="urn:microsoft.com/office/officeart/2008/layout/TitledPictureBlocks"/>
    <dgm:cxn modelId="{5BD4768D-A25E-4116-8DA6-4AF849F8BA3C}" type="presParOf" srcId="{27B9CD00-745C-4E86-8507-0F6A672D019B}" destId="{1564BD63-AF18-49D8-8BC1-048DB7B25F3F}" srcOrd="0" destOrd="0" presId="urn:microsoft.com/office/officeart/2008/layout/TitledPictureBlocks"/>
    <dgm:cxn modelId="{1891E30B-9E9A-4D4A-B124-B10727D6285C}" type="presParOf" srcId="{27B9CD00-745C-4E86-8507-0F6A672D019B}" destId="{608F66A9-7B36-4190-B171-BFE84BCAB9D5}" srcOrd="1" destOrd="0" presId="urn:microsoft.com/office/officeart/2008/layout/TitledPictureBlocks"/>
    <dgm:cxn modelId="{57E27226-92DD-4621-B2D3-EBED47D9D5F6}" type="presParOf" srcId="{27B9CD00-745C-4E86-8507-0F6A672D019B}" destId="{28F3798C-AE41-4D6A-B905-2DA4568BF76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158105-CF4C-44D5-B6BB-F547ECA42971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7AA260A-0A84-4533-864E-455107C0E49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1987638-5112-4D10-BCAE-08368E28F28F}" type="parTrans" cxnId="{465CDE83-5182-40BD-A80C-E16B54B361BB}">
      <dgm:prSet/>
      <dgm:spPr/>
      <dgm:t>
        <a:bodyPr/>
        <a:lstStyle/>
        <a:p>
          <a:endParaRPr lang="zh-TW" altLang="en-US"/>
        </a:p>
      </dgm:t>
    </dgm:pt>
    <dgm:pt modelId="{AAB20BC2-CD87-4A30-835C-C670A84D3B5A}" type="sibTrans" cxnId="{465CDE83-5182-40BD-A80C-E16B54B361BB}">
      <dgm:prSet/>
      <dgm:spPr/>
      <dgm:t>
        <a:bodyPr/>
        <a:lstStyle/>
        <a:p>
          <a:endParaRPr lang="zh-TW" altLang="en-US"/>
        </a:p>
      </dgm:t>
    </dgm:pt>
    <dgm:pt modelId="{E2BE0372-74A4-4B87-AFA6-9E946275CD4B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1E5C0764-68F3-4217-BC60-D058F0CF3E9F}" type="parTrans" cxnId="{BD6F05BC-181E-45DC-BF2C-1D96FDC55B32}">
      <dgm:prSet/>
      <dgm:spPr/>
      <dgm:t>
        <a:bodyPr/>
        <a:lstStyle/>
        <a:p>
          <a:endParaRPr lang="zh-TW" altLang="en-US"/>
        </a:p>
      </dgm:t>
    </dgm:pt>
    <dgm:pt modelId="{B29E10DC-842B-42E6-BF80-C9CFB43D8ABD}" type="sibTrans" cxnId="{BD6F05BC-181E-45DC-BF2C-1D96FDC55B32}">
      <dgm:prSet/>
      <dgm:spPr/>
      <dgm:t>
        <a:bodyPr/>
        <a:lstStyle/>
        <a:p>
          <a:endParaRPr lang="zh-TW" altLang="en-US"/>
        </a:p>
      </dgm:t>
    </dgm:pt>
    <dgm:pt modelId="{A57F6C5E-D35D-40EA-B005-B7CF2325266E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2A36C507-8D01-47F9-8A08-F965A54E46CD}" type="parTrans" cxnId="{08C7EDAA-2189-43FF-9692-E7BD3098196F}">
      <dgm:prSet/>
      <dgm:spPr/>
      <dgm:t>
        <a:bodyPr/>
        <a:lstStyle/>
        <a:p>
          <a:endParaRPr lang="zh-TW" altLang="en-US"/>
        </a:p>
      </dgm:t>
    </dgm:pt>
    <dgm:pt modelId="{FF44501D-979C-4141-BA67-B51306E40044}" type="sibTrans" cxnId="{08C7EDAA-2189-43FF-9692-E7BD3098196F}">
      <dgm:prSet/>
      <dgm:spPr/>
      <dgm:t>
        <a:bodyPr/>
        <a:lstStyle/>
        <a:p>
          <a:endParaRPr lang="zh-TW" altLang="en-US"/>
        </a:p>
      </dgm:t>
    </dgm:pt>
    <dgm:pt modelId="{C04F5E80-9CB3-440A-A5E4-0A541AFD9F0D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61AD8580-FF69-4869-9EE3-87CEA55BB0A0}" type="parTrans" cxnId="{127F6577-98C3-4976-B6B9-9E341606D23D}">
      <dgm:prSet/>
      <dgm:spPr/>
      <dgm:t>
        <a:bodyPr/>
        <a:lstStyle/>
        <a:p>
          <a:endParaRPr lang="zh-TW" altLang="en-US"/>
        </a:p>
      </dgm:t>
    </dgm:pt>
    <dgm:pt modelId="{CA8EFCD4-028F-44A8-B98A-69A17201FE03}" type="sibTrans" cxnId="{127F6577-98C3-4976-B6B9-9E341606D23D}">
      <dgm:prSet/>
      <dgm:spPr/>
      <dgm:t>
        <a:bodyPr/>
        <a:lstStyle/>
        <a:p>
          <a:endParaRPr lang="zh-TW" altLang="en-US"/>
        </a:p>
      </dgm:t>
    </dgm:pt>
    <dgm:pt modelId="{B72C0E56-D93B-4383-9ED7-798830DCFD60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142C1179-8E1B-44AC-9642-BB8DAB98A9A5}" type="parTrans" cxnId="{A58F6852-6E31-4B31-8696-75A8F5BA4038}">
      <dgm:prSet/>
      <dgm:spPr/>
      <dgm:t>
        <a:bodyPr/>
        <a:lstStyle/>
        <a:p>
          <a:endParaRPr lang="zh-TW" altLang="en-US"/>
        </a:p>
      </dgm:t>
    </dgm:pt>
    <dgm:pt modelId="{2652BEE9-56C9-4AC8-876E-FDB0A7BCE97E}" type="sibTrans" cxnId="{A58F6852-6E31-4B31-8696-75A8F5BA4038}">
      <dgm:prSet/>
      <dgm:spPr/>
      <dgm:t>
        <a:bodyPr/>
        <a:lstStyle/>
        <a:p>
          <a:endParaRPr lang="zh-TW" altLang="en-US"/>
        </a:p>
      </dgm:t>
    </dgm:pt>
    <dgm:pt modelId="{CDFC045A-7232-4096-B4BB-EF39235BB3D5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DB49323-C646-41C7-B7BA-353CDAFC03F0}" type="parTrans" cxnId="{D3A57ED7-077C-4CDB-A0A1-6EC31ECFDA03}">
      <dgm:prSet/>
      <dgm:spPr/>
      <dgm:t>
        <a:bodyPr/>
        <a:lstStyle/>
        <a:p>
          <a:endParaRPr lang="zh-TW" altLang="en-US"/>
        </a:p>
      </dgm:t>
    </dgm:pt>
    <dgm:pt modelId="{327A47E4-2421-4755-8226-4F8FACF29F89}" type="sibTrans" cxnId="{D3A57ED7-077C-4CDB-A0A1-6EC31ECFDA03}">
      <dgm:prSet/>
      <dgm:spPr/>
      <dgm:t>
        <a:bodyPr/>
        <a:lstStyle/>
        <a:p>
          <a:endParaRPr lang="zh-TW" altLang="en-US"/>
        </a:p>
      </dgm:t>
    </dgm:pt>
    <dgm:pt modelId="{83160EC1-53A5-4F91-8914-32B7D8E65EA9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A9ABBDE7-8974-44B0-88F0-ED26575DB3CC}" type="parTrans" cxnId="{BC1FF236-998D-46DB-BE7C-77639392D171}">
      <dgm:prSet/>
      <dgm:spPr/>
      <dgm:t>
        <a:bodyPr/>
        <a:lstStyle/>
        <a:p>
          <a:endParaRPr lang="zh-TW" altLang="en-US"/>
        </a:p>
      </dgm:t>
    </dgm:pt>
    <dgm:pt modelId="{031BBABE-5CE3-4048-876C-2FFA5DB9655C}" type="sibTrans" cxnId="{BC1FF236-998D-46DB-BE7C-77639392D171}">
      <dgm:prSet/>
      <dgm:spPr/>
      <dgm:t>
        <a:bodyPr/>
        <a:lstStyle/>
        <a:p>
          <a:endParaRPr lang="zh-TW" altLang="en-US"/>
        </a:p>
      </dgm:t>
    </dgm:pt>
    <dgm:pt modelId="{696DFD52-0945-495C-9D32-B0809C13B8ED}">
      <dgm:prSet/>
      <dgm:spPr/>
      <dgm:t>
        <a:bodyPr/>
        <a:lstStyle/>
        <a:p>
          <a:endParaRPr lang="zh-TW" altLang="en-US"/>
        </a:p>
      </dgm:t>
    </dgm:pt>
    <dgm:pt modelId="{85166FCE-B5F2-459A-BFD8-AD9713282427}" type="parTrans" cxnId="{3889765F-6A77-4B78-8345-934285850FDD}">
      <dgm:prSet/>
      <dgm:spPr/>
      <dgm:t>
        <a:bodyPr/>
        <a:lstStyle/>
        <a:p>
          <a:endParaRPr lang="zh-TW" altLang="en-US"/>
        </a:p>
      </dgm:t>
    </dgm:pt>
    <dgm:pt modelId="{874C7E97-8061-4006-B0EA-315B974C3E1E}" type="sibTrans" cxnId="{3889765F-6A77-4B78-8345-934285850FDD}">
      <dgm:prSet/>
      <dgm:spPr/>
      <dgm:t>
        <a:bodyPr/>
        <a:lstStyle/>
        <a:p>
          <a:endParaRPr lang="zh-TW" altLang="en-US"/>
        </a:p>
      </dgm:t>
    </dgm:pt>
    <dgm:pt modelId="{398FC57C-7667-43E4-A0C1-F7E742C75F50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890D7D9-C7D1-478F-8A79-CC0DE9B1AA76}" type="parTrans" cxnId="{0868892A-0662-472D-9D46-EF7586949D54}">
      <dgm:prSet/>
      <dgm:spPr/>
      <dgm:t>
        <a:bodyPr/>
        <a:lstStyle/>
        <a:p>
          <a:endParaRPr lang="zh-TW" altLang="en-US"/>
        </a:p>
      </dgm:t>
    </dgm:pt>
    <dgm:pt modelId="{99BB0DFA-5D61-40F6-B2FE-4E93A296F984}" type="sibTrans" cxnId="{0868892A-0662-472D-9D46-EF7586949D54}">
      <dgm:prSet/>
      <dgm:spPr/>
      <dgm:t>
        <a:bodyPr/>
        <a:lstStyle/>
        <a:p>
          <a:endParaRPr lang="zh-TW" altLang="en-US"/>
        </a:p>
      </dgm:t>
    </dgm:pt>
    <dgm:pt modelId="{7B1706CE-9182-40FD-83C7-989E978D3475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22796382-6411-4048-B343-3A203C751AA6}" type="parTrans" cxnId="{C22E4405-1F3E-42EB-9244-B5891DECFEA8}">
      <dgm:prSet/>
      <dgm:spPr/>
      <dgm:t>
        <a:bodyPr/>
        <a:lstStyle/>
        <a:p>
          <a:endParaRPr lang="zh-TW" altLang="en-US"/>
        </a:p>
      </dgm:t>
    </dgm:pt>
    <dgm:pt modelId="{5E1A63C4-F5CA-4580-A9C2-78C01F0E20D3}" type="sibTrans" cxnId="{C22E4405-1F3E-42EB-9244-B5891DECFEA8}">
      <dgm:prSet/>
      <dgm:spPr/>
      <dgm:t>
        <a:bodyPr/>
        <a:lstStyle/>
        <a:p>
          <a:endParaRPr lang="zh-TW" altLang="en-US"/>
        </a:p>
      </dgm:t>
    </dgm:pt>
    <dgm:pt modelId="{C6FE7371-C18F-40D7-9FC9-4993B78D2CF3}" type="pres">
      <dgm:prSet presAssocID="{C0158105-CF4C-44D5-B6BB-F547ECA4297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DE10BE6-2E02-406F-AEBA-F3BBA31861CE}" type="pres">
      <dgm:prSet presAssocID="{C0158105-CF4C-44D5-B6BB-F547ECA42971}" presName="cycle" presStyleCnt="0"/>
      <dgm:spPr/>
    </dgm:pt>
    <dgm:pt modelId="{5689DD47-3E4B-48BF-802A-9CD8AE2F6591}" type="pres">
      <dgm:prSet presAssocID="{C0158105-CF4C-44D5-B6BB-F547ECA42971}" presName="centerShape" presStyleCnt="0"/>
      <dgm:spPr/>
    </dgm:pt>
    <dgm:pt modelId="{40DBAEC7-0D9F-4AA8-B978-0878F3CEB9C5}" type="pres">
      <dgm:prSet presAssocID="{C0158105-CF4C-44D5-B6BB-F547ECA42971}" presName="connSite" presStyleLbl="node1" presStyleIdx="0" presStyleCnt="4"/>
      <dgm:spPr/>
    </dgm:pt>
    <dgm:pt modelId="{4F93FD73-BF92-4121-B51E-755C15EA710D}" type="pres">
      <dgm:prSet presAssocID="{C0158105-CF4C-44D5-B6BB-F547ECA42971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F27544-22A9-422F-B10B-F276661111B2}" type="pres">
      <dgm:prSet presAssocID="{41987638-5112-4D10-BCAE-08368E28F28F}" presName="Name25" presStyleLbl="parChTrans1D1" presStyleIdx="0" presStyleCnt="3"/>
      <dgm:spPr/>
    </dgm:pt>
    <dgm:pt modelId="{0AFDC66F-C4D0-407D-90D3-E877BC1F5105}" type="pres">
      <dgm:prSet presAssocID="{37AA260A-0A84-4533-864E-455107C0E495}" presName="node" presStyleCnt="0"/>
      <dgm:spPr/>
    </dgm:pt>
    <dgm:pt modelId="{7BE1E88A-A125-4FC8-9D7F-AC65DF52994A}" type="pres">
      <dgm:prSet presAssocID="{37AA260A-0A84-4533-864E-455107C0E49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DB1317C-C2B6-4817-836E-B36E9E3E605E}" type="pres">
      <dgm:prSet presAssocID="{37AA260A-0A84-4533-864E-455107C0E495}" presName="childNode" presStyleLbl="revTx" presStyleIdx="0" presStyleCnt="3">
        <dgm:presLayoutVars>
          <dgm:bulletEnabled val="1"/>
        </dgm:presLayoutVars>
      </dgm:prSet>
      <dgm:spPr/>
    </dgm:pt>
    <dgm:pt modelId="{A435BC37-D2A8-4FCA-BD5C-3DC1FDDE30DB}" type="pres">
      <dgm:prSet presAssocID="{61AD8580-FF69-4869-9EE3-87CEA55BB0A0}" presName="Name25" presStyleLbl="parChTrans1D1" presStyleIdx="1" presStyleCnt="3"/>
      <dgm:spPr/>
    </dgm:pt>
    <dgm:pt modelId="{169F1F5D-3B61-4B62-B825-EBE44294E6D4}" type="pres">
      <dgm:prSet presAssocID="{C04F5E80-9CB3-440A-A5E4-0A541AFD9F0D}" presName="node" presStyleCnt="0"/>
      <dgm:spPr/>
    </dgm:pt>
    <dgm:pt modelId="{80059888-7833-4617-9564-31A07E736BDC}" type="pres">
      <dgm:prSet presAssocID="{C04F5E80-9CB3-440A-A5E4-0A541AFD9F0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95E51F34-B98E-48BB-B009-05A7C6D0E74A}" type="pres">
      <dgm:prSet presAssocID="{C04F5E80-9CB3-440A-A5E4-0A541AFD9F0D}" presName="childNode" presStyleLbl="revTx" presStyleIdx="1" presStyleCnt="3">
        <dgm:presLayoutVars>
          <dgm:bulletEnabled val="1"/>
        </dgm:presLayoutVars>
      </dgm:prSet>
      <dgm:spPr/>
    </dgm:pt>
    <dgm:pt modelId="{96F1EE91-994A-469E-865E-AAC84EFCE729}" type="pres">
      <dgm:prSet presAssocID="{A9ABBDE7-8974-44B0-88F0-ED26575DB3CC}" presName="Name25" presStyleLbl="parChTrans1D1" presStyleIdx="2" presStyleCnt="3"/>
      <dgm:spPr/>
    </dgm:pt>
    <dgm:pt modelId="{8B08F6F6-4A93-4D0F-AD44-EBB69ED218A7}" type="pres">
      <dgm:prSet presAssocID="{83160EC1-53A5-4F91-8914-32B7D8E65EA9}" presName="node" presStyleCnt="0"/>
      <dgm:spPr/>
    </dgm:pt>
    <dgm:pt modelId="{CE5E8F16-E6DB-4465-B6CB-7336694B3EA3}" type="pres">
      <dgm:prSet presAssocID="{83160EC1-53A5-4F91-8914-32B7D8E65EA9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042526-FFC5-458A-B60D-8A61DE4C5F5C}" type="pres">
      <dgm:prSet presAssocID="{83160EC1-53A5-4F91-8914-32B7D8E65EA9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BC1FF236-998D-46DB-BE7C-77639392D171}" srcId="{C0158105-CF4C-44D5-B6BB-F547ECA42971}" destId="{83160EC1-53A5-4F91-8914-32B7D8E65EA9}" srcOrd="2" destOrd="0" parTransId="{A9ABBDE7-8974-44B0-88F0-ED26575DB3CC}" sibTransId="{031BBABE-5CE3-4048-876C-2FFA5DB9655C}"/>
    <dgm:cxn modelId="{321B826F-4E9F-467B-8551-D63C087C005E}" type="presOf" srcId="{37AA260A-0A84-4533-864E-455107C0E495}" destId="{7BE1E88A-A125-4FC8-9D7F-AC65DF52994A}" srcOrd="0" destOrd="0" presId="urn:microsoft.com/office/officeart/2005/8/layout/radial2"/>
    <dgm:cxn modelId="{C1D0F8BB-B03B-4843-B06F-1561A2D02069}" type="presOf" srcId="{7B1706CE-9182-40FD-83C7-989E978D3475}" destId="{ED042526-FFC5-458A-B60D-8A61DE4C5F5C}" srcOrd="0" destOrd="1" presId="urn:microsoft.com/office/officeart/2005/8/layout/radial2"/>
    <dgm:cxn modelId="{B3841BE1-8B74-464F-9F0C-1774B6895823}" type="presOf" srcId="{A57F6C5E-D35D-40EA-B005-B7CF2325266E}" destId="{3DB1317C-C2B6-4817-836E-B36E9E3E605E}" srcOrd="0" destOrd="1" presId="urn:microsoft.com/office/officeart/2005/8/layout/radial2"/>
    <dgm:cxn modelId="{3889765F-6A77-4B78-8345-934285850FDD}" srcId="{83160EC1-53A5-4F91-8914-32B7D8E65EA9}" destId="{696DFD52-0945-495C-9D32-B0809C13B8ED}" srcOrd="2" destOrd="0" parTransId="{85166FCE-B5F2-459A-BFD8-AD9713282427}" sibTransId="{874C7E97-8061-4006-B0EA-315B974C3E1E}"/>
    <dgm:cxn modelId="{465CDE83-5182-40BD-A80C-E16B54B361BB}" srcId="{C0158105-CF4C-44D5-B6BB-F547ECA42971}" destId="{37AA260A-0A84-4533-864E-455107C0E495}" srcOrd="0" destOrd="0" parTransId="{41987638-5112-4D10-BCAE-08368E28F28F}" sibTransId="{AAB20BC2-CD87-4A30-835C-C670A84D3B5A}"/>
    <dgm:cxn modelId="{7AEF8099-2700-4371-BA3B-742321FCB954}" type="presOf" srcId="{A9ABBDE7-8974-44B0-88F0-ED26575DB3CC}" destId="{96F1EE91-994A-469E-865E-AAC84EFCE729}" srcOrd="0" destOrd="0" presId="urn:microsoft.com/office/officeart/2005/8/layout/radial2"/>
    <dgm:cxn modelId="{C44A2962-A0BC-49ED-8A66-3A9EC57F67F6}" type="presOf" srcId="{C0158105-CF4C-44D5-B6BB-F547ECA42971}" destId="{C6FE7371-C18F-40D7-9FC9-4993B78D2CF3}" srcOrd="0" destOrd="0" presId="urn:microsoft.com/office/officeart/2005/8/layout/radial2"/>
    <dgm:cxn modelId="{0868892A-0662-472D-9D46-EF7586949D54}" srcId="{83160EC1-53A5-4F91-8914-32B7D8E65EA9}" destId="{398FC57C-7667-43E4-A0C1-F7E742C75F50}" srcOrd="0" destOrd="0" parTransId="{5890D7D9-C7D1-478F-8A79-CC0DE9B1AA76}" sibTransId="{99BB0DFA-5D61-40F6-B2FE-4E93A296F984}"/>
    <dgm:cxn modelId="{12B473B5-8AB0-4B7A-A829-9BA427C0C6B3}" type="presOf" srcId="{61AD8580-FF69-4869-9EE3-87CEA55BB0A0}" destId="{A435BC37-D2A8-4FCA-BD5C-3DC1FDDE30DB}" srcOrd="0" destOrd="0" presId="urn:microsoft.com/office/officeart/2005/8/layout/radial2"/>
    <dgm:cxn modelId="{7499B9EA-F642-4677-93B1-8E1AC3F8A86A}" type="presOf" srcId="{C04F5E80-9CB3-440A-A5E4-0A541AFD9F0D}" destId="{80059888-7833-4617-9564-31A07E736BDC}" srcOrd="0" destOrd="0" presId="urn:microsoft.com/office/officeart/2005/8/layout/radial2"/>
    <dgm:cxn modelId="{19C3B93F-8F43-404B-84D4-3C029A72362A}" type="presOf" srcId="{B72C0E56-D93B-4383-9ED7-798830DCFD60}" destId="{95E51F34-B98E-48BB-B009-05A7C6D0E74A}" srcOrd="0" destOrd="0" presId="urn:microsoft.com/office/officeart/2005/8/layout/radial2"/>
    <dgm:cxn modelId="{2202C711-3D12-4433-BB68-3B9677036D7F}" type="presOf" srcId="{41987638-5112-4D10-BCAE-08368E28F28F}" destId="{FFF27544-22A9-422F-B10B-F276661111B2}" srcOrd="0" destOrd="0" presId="urn:microsoft.com/office/officeart/2005/8/layout/radial2"/>
    <dgm:cxn modelId="{BF7DB917-883F-4D47-94C3-F7EE2A1DE5F0}" type="presOf" srcId="{83160EC1-53A5-4F91-8914-32B7D8E65EA9}" destId="{CE5E8F16-E6DB-4465-B6CB-7336694B3EA3}" srcOrd="0" destOrd="0" presId="urn:microsoft.com/office/officeart/2005/8/layout/radial2"/>
    <dgm:cxn modelId="{D3A57ED7-077C-4CDB-A0A1-6EC31ECFDA03}" srcId="{C04F5E80-9CB3-440A-A5E4-0A541AFD9F0D}" destId="{CDFC045A-7232-4096-B4BB-EF39235BB3D5}" srcOrd="1" destOrd="0" parTransId="{BDB49323-C646-41C7-B7BA-353CDAFC03F0}" sibTransId="{327A47E4-2421-4755-8226-4F8FACF29F89}"/>
    <dgm:cxn modelId="{C22E4405-1F3E-42EB-9244-B5891DECFEA8}" srcId="{83160EC1-53A5-4F91-8914-32B7D8E65EA9}" destId="{7B1706CE-9182-40FD-83C7-989E978D3475}" srcOrd="1" destOrd="0" parTransId="{22796382-6411-4048-B343-3A203C751AA6}" sibTransId="{5E1A63C4-F5CA-4580-A9C2-78C01F0E20D3}"/>
    <dgm:cxn modelId="{E1C59562-0127-4F39-987B-F0C426E88150}" type="presOf" srcId="{696DFD52-0945-495C-9D32-B0809C13B8ED}" destId="{ED042526-FFC5-458A-B60D-8A61DE4C5F5C}" srcOrd="0" destOrd="2" presId="urn:microsoft.com/office/officeart/2005/8/layout/radial2"/>
    <dgm:cxn modelId="{BD6F05BC-181E-45DC-BF2C-1D96FDC55B32}" srcId="{37AA260A-0A84-4533-864E-455107C0E495}" destId="{E2BE0372-74A4-4B87-AFA6-9E946275CD4B}" srcOrd="0" destOrd="0" parTransId="{1E5C0764-68F3-4217-BC60-D058F0CF3E9F}" sibTransId="{B29E10DC-842B-42E6-BF80-C9CFB43D8ABD}"/>
    <dgm:cxn modelId="{931DA87C-0F41-4CD0-9348-F5093051C7AB}" type="presOf" srcId="{CDFC045A-7232-4096-B4BB-EF39235BB3D5}" destId="{95E51F34-B98E-48BB-B009-05A7C6D0E74A}" srcOrd="0" destOrd="1" presId="urn:microsoft.com/office/officeart/2005/8/layout/radial2"/>
    <dgm:cxn modelId="{8031845B-9283-402A-8AC7-9AD6EFC1F0DF}" type="presOf" srcId="{398FC57C-7667-43E4-A0C1-F7E742C75F50}" destId="{ED042526-FFC5-458A-B60D-8A61DE4C5F5C}" srcOrd="0" destOrd="0" presId="urn:microsoft.com/office/officeart/2005/8/layout/radial2"/>
    <dgm:cxn modelId="{08C7EDAA-2189-43FF-9692-E7BD3098196F}" srcId="{37AA260A-0A84-4533-864E-455107C0E495}" destId="{A57F6C5E-D35D-40EA-B005-B7CF2325266E}" srcOrd="1" destOrd="0" parTransId="{2A36C507-8D01-47F9-8A08-F965A54E46CD}" sibTransId="{FF44501D-979C-4141-BA67-B51306E40044}"/>
    <dgm:cxn modelId="{D59B64C6-97CF-422D-80BA-921AB6DE9326}" type="presOf" srcId="{E2BE0372-74A4-4B87-AFA6-9E946275CD4B}" destId="{3DB1317C-C2B6-4817-836E-B36E9E3E605E}" srcOrd="0" destOrd="0" presId="urn:microsoft.com/office/officeart/2005/8/layout/radial2"/>
    <dgm:cxn modelId="{127F6577-98C3-4976-B6B9-9E341606D23D}" srcId="{C0158105-CF4C-44D5-B6BB-F547ECA42971}" destId="{C04F5E80-9CB3-440A-A5E4-0A541AFD9F0D}" srcOrd="1" destOrd="0" parTransId="{61AD8580-FF69-4869-9EE3-87CEA55BB0A0}" sibTransId="{CA8EFCD4-028F-44A8-B98A-69A17201FE03}"/>
    <dgm:cxn modelId="{A58F6852-6E31-4B31-8696-75A8F5BA4038}" srcId="{C04F5E80-9CB3-440A-A5E4-0A541AFD9F0D}" destId="{B72C0E56-D93B-4383-9ED7-798830DCFD60}" srcOrd="0" destOrd="0" parTransId="{142C1179-8E1B-44AC-9642-BB8DAB98A9A5}" sibTransId="{2652BEE9-56C9-4AC8-876E-FDB0A7BCE97E}"/>
    <dgm:cxn modelId="{0B8FD0A3-6B25-4369-94B7-B5CF3AC1C06C}" type="presParOf" srcId="{C6FE7371-C18F-40D7-9FC9-4993B78D2CF3}" destId="{0DE10BE6-2E02-406F-AEBA-F3BBA31861CE}" srcOrd="0" destOrd="0" presId="urn:microsoft.com/office/officeart/2005/8/layout/radial2"/>
    <dgm:cxn modelId="{83263E99-C777-478E-92B3-788BE54FCE84}" type="presParOf" srcId="{0DE10BE6-2E02-406F-AEBA-F3BBA31861CE}" destId="{5689DD47-3E4B-48BF-802A-9CD8AE2F6591}" srcOrd="0" destOrd="0" presId="urn:microsoft.com/office/officeart/2005/8/layout/radial2"/>
    <dgm:cxn modelId="{5EDB97AF-83D6-4988-B6EA-2B1A67BA02AC}" type="presParOf" srcId="{5689DD47-3E4B-48BF-802A-9CD8AE2F6591}" destId="{40DBAEC7-0D9F-4AA8-B978-0878F3CEB9C5}" srcOrd="0" destOrd="0" presId="urn:microsoft.com/office/officeart/2005/8/layout/radial2"/>
    <dgm:cxn modelId="{77C97E8B-7A18-40AA-9957-F2DEFB303CA6}" type="presParOf" srcId="{5689DD47-3E4B-48BF-802A-9CD8AE2F6591}" destId="{4F93FD73-BF92-4121-B51E-755C15EA710D}" srcOrd="1" destOrd="0" presId="urn:microsoft.com/office/officeart/2005/8/layout/radial2"/>
    <dgm:cxn modelId="{2F9A1D68-F76B-45D2-8C1E-C4BBA74B9E50}" type="presParOf" srcId="{0DE10BE6-2E02-406F-AEBA-F3BBA31861CE}" destId="{FFF27544-22A9-422F-B10B-F276661111B2}" srcOrd="1" destOrd="0" presId="urn:microsoft.com/office/officeart/2005/8/layout/radial2"/>
    <dgm:cxn modelId="{80BE6B58-F485-4E7B-AFA4-65236DA47322}" type="presParOf" srcId="{0DE10BE6-2E02-406F-AEBA-F3BBA31861CE}" destId="{0AFDC66F-C4D0-407D-90D3-E877BC1F5105}" srcOrd="2" destOrd="0" presId="urn:microsoft.com/office/officeart/2005/8/layout/radial2"/>
    <dgm:cxn modelId="{468FEA23-B0C9-46E1-8E8C-864576288323}" type="presParOf" srcId="{0AFDC66F-C4D0-407D-90D3-E877BC1F5105}" destId="{7BE1E88A-A125-4FC8-9D7F-AC65DF52994A}" srcOrd="0" destOrd="0" presId="urn:microsoft.com/office/officeart/2005/8/layout/radial2"/>
    <dgm:cxn modelId="{A46F5DAD-15CB-4FF5-B9B4-8ACF0BDB00D3}" type="presParOf" srcId="{0AFDC66F-C4D0-407D-90D3-E877BC1F5105}" destId="{3DB1317C-C2B6-4817-836E-B36E9E3E605E}" srcOrd="1" destOrd="0" presId="urn:microsoft.com/office/officeart/2005/8/layout/radial2"/>
    <dgm:cxn modelId="{B0E4AD11-3E65-40D8-BB9B-A64BDAFA963E}" type="presParOf" srcId="{0DE10BE6-2E02-406F-AEBA-F3BBA31861CE}" destId="{A435BC37-D2A8-4FCA-BD5C-3DC1FDDE30DB}" srcOrd="3" destOrd="0" presId="urn:microsoft.com/office/officeart/2005/8/layout/radial2"/>
    <dgm:cxn modelId="{37DCDF77-AB8A-4086-925F-8386BAE1219B}" type="presParOf" srcId="{0DE10BE6-2E02-406F-AEBA-F3BBA31861CE}" destId="{169F1F5D-3B61-4B62-B825-EBE44294E6D4}" srcOrd="4" destOrd="0" presId="urn:microsoft.com/office/officeart/2005/8/layout/radial2"/>
    <dgm:cxn modelId="{D2E3B680-3EFC-43CE-9823-D75D074D75BC}" type="presParOf" srcId="{169F1F5D-3B61-4B62-B825-EBE44294E6D4}" destId="{80059888-7833-4617-9564-31A07E736BDC}" srcOrd="0" destOrd="0" presId="urn:microsoft.com/office/officeart/2005/8/layout/radial2"/>
    <dgm:cxn modelId="{36800FC4-6395-42F1-9518-3787816C9E99}" type="presParOf" srcId="{169F1F5D-3B61-4B62-B825-EBE44294E6D4}" destId="{95E51F34-B98E-48BB-B009-05A7C6D0E74A}" srcOrd="1" destOrd="0" presId="urn:microsoft.com/office/officeart/2005/8/layout/radial2"/>
    <dgm:cxn modelId="{74075A34-6F8E-465B-A345-8B78E58D5FBE}" type="presParOf" srcId="{0DE10BE6-2E02-406F-AEBA-F3BBA31861CE}" destId="{96F1EE91-994A-469E-865E-AAC84EFCE729}" srcOrd="5" destOrd="0" presId="urn:microsoft.com/office/officeart/2005/8/layout/radial2"/>
    <dgm:cxn modelId="{6B98D488-7DDF-4C84-B3FB-0EFF546AA1DD}" type="presParOf" srcId="{0DE10BE6-2E02-406F-AEBA-F3BBA31861CE}" destId="{8B08F6F6-4A93-4D0F-AD44-EBB69ED218A7}" srcOrd="6" destOrd="0" presId="urn:microsoft.com/office/officeart/2005/8/layout/radial2"/>
    <dgm:cxn modelId="{D37FAD81-4B0E-428D-ADF8-F326987811EB}" type="presParOf" srcId="{8B08F6F6-4A93-4D0F-AD44-EBB69ED218A7}" destId="{CE5E8F16-E6DB-4465-B6CB-7336694B3EA3}" srcOrd="0" destOrd="0" presId="urn:microsoft.com/office/officeart/2005/8/layout/radial2"/>
    <dgm:cxn modelId="{59421209-0B65-4A32-AA0C-1DB34EC71A7A}" type="presParOf" srcId="{8B08F6F6-4A93-4D0F-AD44-EBB69ED218A7}" destId="{ED042526-FFC5-458A-B60D-8A61DE4C5F5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5E7CF-A06D-4900-AD0F-C581157F1D0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810F476-AA9C-44FB-9A40-38AC7864821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D3453-8527-4F9A-AEE2-191FC32F8C0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6F5C2F0-D77F-4428-BC8E-86D58B33BB3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BC65F9-44EB-464F-A1FA-8BE8CC68F37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87E87ED-28AE-4D1C-92B1-E19794657EC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145497-2B51-4D57-9A18-DEBF5AD641F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3FD0AA7-C8C4-49CB-9E4B-0B6AA51EB51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03AD3D-BF41-4137-83F5-7F0AC2CFAB5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C1CB4-65F5-4680-B37C-54A4E6F7538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C359A9-CF7C-4909-9948-B0FE6CB1D68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CB11A8CD-5D04-4027-831E-4E06A3F3ADB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08F66A9-7B36-4190-B171-BFE84BCAB9D5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3798C-AE41-4D6A-B905-2DA4568BF76F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1564BD63-AF18-49D8-8BC1-048DB7B25F3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1EE91-994A-469E-865E-AAC84EFCE729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5BC37-D2A8-4FCA-BD5C-3DC1FDDE30D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27544-22A9-422F-B10B-F276661111B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93FD73-BF92-4121-B51E-755C15EA710D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E1E88A-A125-4FC8-9D7F-AC65DF52994A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3DB1317C-C2B6-4817-836E-B36E9E3E605E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80059888-7833-4617-9564-31A07E736BD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95E51F34-B98E-48BB-B009-05A7C6D0E74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CE5E8F16-E6DB-4465-B6CB-7336694B3EA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ED042526-FFC5-458A-B60D-8A61DE4C5F5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FF"/>
            </a:gs>
            <a:gs pos="75000">
              <a:srgbClr val="FFFF99"/>
            </a:gs>
            <a:gs pos="59000">
              <a:schemeClr val="accent6">
                <a:lumMod val="40000"/>
                <a:lumOff val="60000"/>
              </a:schemeClr>
            </a:gs>
            <a:gs pos="89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1605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99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99F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99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708920"/>
            <a:ext cx="4357250" cy="320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823286"/>
              </p:ext>
            </p:extLst>
          </p:nvPr>
        </p:nvGraphicFramePr>
        <p:xfrm>
          <a:off x="457200" y="161605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63CF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126307"/>
              </p:ext>
            </p:extLst>
          </p:nvPr>
        </p:nvGraphicFramePr>
        <p:xfrm>
          <a:off x="457200" y="161605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640" y="473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b="1" i="1" u="sng" dirty="0">
                <a:solidFill>
                  <a:srgbClr val="CC63CF"/>
                </a:solidFill>
              </a:rPr>
              <a:t>冠狀病毒 相關連結</a:t>
            </a:r>
            <a:br>
              <a:rPr lang="zh-TW" altLang="en-US" b="1" i="1" u="sng" dirty="0">
                <a:solidFill>
                  <a:srgbClr val="CC63CF"/>
                </a:solidFill>
              </a:rPr>
            </a:br>
            <a:r>
              <a:rPr lang="zh-TW" altLang="en-US" sz="4900" b="1" i="1" u="sng" dirty="0">
                <a:solidFill>
                  <a:srgbClr val="CC63CF"/>
                </a:solidFill>
              </a:rPr>
              <a:t>新</a:t>
            </a:r>
            <a:r>
              <a:rPr lang="zh-TW" altLang="en-US" b="1" i="1" u="sng" dirty="0" smtClean="0">
                <a:solidFill>
                  <a:srgbClr val="CC63CF"/>
                </a:solidFill>
              </a:rPr>
              <a:t>型</a:t>
            </a:r>
            <a:endParaRPr lang="zh-TW" altLang="en-US" b="1" i="1" u="sng" dirty="0">
              <a:solidFill>
                <a:srgbClr val="CC63CF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573454"/>
              </p:ext>
            </p:extLst>
          </p:nvPr>
        </p:nvGraphicFramePr>
        <p:xfrm>
          <a:off x="457200" y="161605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冠狀病毒 相關連結 新型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2021-12-13T03:06:16Z</dcterms:modified>
</cp:coreProperties>
</file>