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9999FF"/>
    <a:srgbClr val="F8F5FD"/>
    <a:srgbClr val="CCEC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youtube.com/watch?v=a5JzhVwmCKA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74FE03-32DF-45F1-9E32-D18FF747F01E}" type="doc">
      <dgm:prSet loTypeId="urn:microsoft.com/office/officeart/2005/8/layout/hList7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518DF9-1A66-4EAA-BF83-E253C7DA4454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98F640C7-6528-4CDF-9B8B-D2F6705AD15B}" type="parTrans" cxnId="{89CAC802-64BE-48BC-8789-C3A5DD9DB909}">
      <dgm:prSet/>
      <dgm:spPr/>
      <dgm:t>
        <a:bodyPr/>
        <a:lstStyle/>
        <a:p>
          <a:endParaRPr lang="zh-TW" altLang="en-US"/>
        </a:p>
      </dgm:t>
    </dgm:pt>
    <dgm:pt modelId="{F98BEB80-7200-42C4-ACED-280437B8F4AF}" type="sibTrans" cxnId="{89CAC802-64BE-48BC-8789-C3A5DD9DB909}">
      <dgm:prSet/>
      <dgm:spPr/>
      <dgm:t>
        <a:bodyPr/>
        <a:lstStyle/>
        <a:p>
          <a:endParaRPr lang="zh-TW" altLang="en-US"/>
        </a:p>
      </dgm:t>
    </dgm:pt>
    <dgm:pt modelId="{E11C9717-8B69-43FD-B6D9-A8FC387F70B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E67058A-C7C0-471D-B13F-D5C49F9818A9}" type="parTrans" cxnId="{7B2380A6-B901-4B38-B4A9-3E1C73D30CFF}">
      <dgm:prSet/>
      <dgm:spPr/>
      <dgm:t>
        <a:bodyPr/>
        <a:lstStyle/>
        <a:p>
          <a:endParaRPr lang="zh-TW" altLang="en-US"/>
        </a:p>
      </dgm:t>
    </dgm:pt>
    <dgm:pt modelId="{F07B9FE9-7593-4A22-A976-CB4DED8F5B81}" type="sibTrans" cxnId="{7B2380A6-B901-4B38-B4A9-3E1C73D30CFF}">
      <dgm:prSet/>
      <dgm:spPr/>
      <dgm:t>
        <a:bodyPr/>
        <a:lstStyle/>
        <a:p>
          <a:endParaRPr lang="zh-TW" altLang="en-US"/>
        </a:p>
      </dgm:t>
    </dgm:pt>
    <dgm:pt modelId="{0A7C775A-7BCD-4232-906B-75471E3C27C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18406B1-67E8-4FB2-A9E2-4775395D94F0}" type="parTrans" cxnId="{3B659D73-377C-4F60-BBA9-185E6300DDD6}">
      <dgm:prSet/>
      <dgm:spPr/>
      <dgm:t>
        <a:bodyPr/>
        <a:lstStyle/>
        <a:p>
          <a:endParaRPr lang="zh-TW" altLang="en-US"/>
        </a:p>
      </dgm:t>
    </dgm:pt>
    <dgm:pt modelId="{7556A972-B054-49E8-AB69-488E9EEED494}" type="sibTrans" cxnId="{3B659D73-377C-4F60-BBA9-185E6300DDD6}">
      <dgm:prSet/>
      <dgm:spPr/>
      <dgm:t>
        <a:bodyPr/>
        <a:lstStyle/>
        <a:p>
          <a:endParaRPr lang="zh-TW" altLang="en-US"/>
        </a:p>
      </dgm:t>
    </dgm:pt>
    <dgm:pt modelId="{6664CA58-8F4C-4D15-8FCA-3D4876C31D2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B59833B-A657-4F43-A62B-9C8BA9B47738}" type="parTrans" cxnId="{5D2065AD-4227-461B-B2DA-EB33A7F1FA64}">
      <dgm:prSet/>
      <dgm:spPr/>
      <dgm:t>
        <a:bodyPr/>
        <a:lstStyle/>
        <a:p>
          <a:endParaRPr lang="zh-TW" altLang="en-US"/>
        </a:p>
      </dgm:t>
    </dgm:pt>
    <dgm:pt modelId="{415EF11E-33E8-40B0-ACDE-85A80A4B359A}" type="sibTrans" cxnId="{5D2065AD-4227-461B-B2DA-EB33A7F1FA64}">
      <dgm:prSet/>
      <dgm:spPr/>
      <dgm:t>
        <a:bodyPr/>
        <a:lstStyle/>
        <a:p>
          <a:endParaRPr lang="zh-TW" altLang="en-US"/>
        </a:p>
      </dgm:t>
    </dgm:pt>
    <dgm:pt modelId="{F4CD1FF9-04C3-438E-9416-9F8D2CDD7E07}" type="pres">
      <dgm:prSet presAssocID="{1A74FE03-32DF-45F1-9E32-D18FF747F0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F0FE537-3FAF-4041-9792-17ACD4F3ADD6}" type="pres">
      <dgm:prSet presAssocID="{1A74FE03-32DF-45F1-9E32-D18FF747F01E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AA6C0804-F7F0-439C-9B0C-09D522ABC063}" type="pres">
      <dgm:prSet presAssocID="{1A74FE03-32DF-45F1-9E32-D18FF747F01E}" presName="linComp" presStyleCnt="0"/>
      <dgm:spPr/>
      <dgm:t>
        <a:bodyPr/>
        <a:lstStyle/>
        <a:p>
          <a:endParaRPr lang="zh-TW" altLang="en-US"/>
        </a:p>
      </dgm:t>
    </dgm:pt>
    <dgm:pt modelId="{B0F938A1-E995-4C25-A596-7CCE528A78EF}" type="pres">
      <dgm:prSet presAssocID="{5B518DF9-1A66-4EAA-BF83-E253C7DA4454}" presName="compNode" presStyleCnt="0"/>
      <dgm:spPr/>
      <dgm:t>
        <a:bodyPr/>
        <a:lstStyle/>
        <a:p>
          <a:endParaRPr lang="zh-TW" altLang="en-US"/>
        </a:p>
      </dgm:t>
    </dgm:pt>
    <dgm:pt modelId="{769A6145-6EBB-4675-9C8B-8E1163D9532C}" type="pres">
      <dgm:prSet presAssocID="{5B518DF9-1A66-4EAA-BF83-E253C7DA4454}" presName="bkgdShape" presStyleLbl="node1" presStyleIdx="0" presStyleCnt="4" custLinFactNeighborX="-95" custLinFactNeighborY="3202"/>
      <dgm:spPr/>
      <dgm:t>
        <a:bodyPr/>
        <a:lstStyle/>
        <a:p>
          <a:endParaRPr lang="zh-TW" altLang="en-US"/>
        </a:p>
      </dgm:t>
    </dgm:pt>
    <dgm:pt modelId="{328623B6-1EB9-4043-83E7-60A1DDA48D38}" type="pres">
      <dgm:prSet presAssocID="{5B518DF9-1A66-4EAA-BF83-E253C7DA445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B0B2BF-D83E-4EBB-88D3-C0FE44D316CC}" type="pres">
      <dgm:prSet presAssocID="{5B518DF9-1A66-4EAA-BF83-E253C7DA445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2E02DE0-7AA7-4733-9C01-7D660B2019E7}" type="pres">
      <dgm:prSet presAssocID="{5B518DF9-1A66-4EAA-BF83-E253C7DA4454}" presName="imagNode" presStyleLbl="fgImgPlace1" presStyleIdx="0" presStyleCnt="4" custAng="277958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96ACFE-564A-4191-B7A5-9E6B43324510}" type="pres">
      <dgm:prSet presAssocID="{F98BEB80-7200-42C4-ACED-280437B8F4A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39BA059-E9C7-488E-93D1-F27AF51116F2}" type="pres">
      <dgm:prSet presAssocID="{E11C9717-8B69-43FD-B6D9-A8FC387F70BA}" presName="compNode" presStyleCnt="0"/>
      <dgm:spPr/>
      <dgm:t>
        <a:bodyPr/>
        <a:lstStyle/>
        <a:p>
          <a:endParaRPr lang="zh-TW" altLang="en-US"/>
        </a:p>
      </dgm:t>
    </dgm:pt>
    <dgm:pt modelId="{F734E392-0E63-42A5-8059-4E4026A9A511}" type="pres">
      <dgm:prSet presAssocID="{E11C9717-8B69-43FD-B6D9-A8FC387F70B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BF32BAD-5F5B-4BEC-AE4D-218863A03B33}" type="pres">
      <dgm:prSet presAssocID="{E11C9717-8B69-43FD-B6D9-A8FC387F70B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43B5EA-0049-4AC5-BB9C-AA5E7C5A5412}" type="pres">
      <dgm:prSet presAssocID="{E11C9717-8B69-43FD-B6D9-A8FC387F70BA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57D0D27A-155D-4C0D-9F62-966FC19A731B}" type="pres">
      <dgm:prSet presAssocID="{E11C9717-8B69-43FD-B6D9-A8FC387F70B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B71F910-4278-46DD-A753-C93DBFD83A89}" type="pres">
      <dgm:prSet presAssocID="{F07B9FE9-7593-4A22-A976-CB4DED8F5B8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6ACBEF6-2271-4968-9DF5-3046494AD9C2}" type="pres">
      <dgm:prSet presAssocID="{0A7C775A-7BCD-4232-906B-75471E3C27C5}" presName="compNode" presStyleCnt="0"/>
      <dgm:spPr/>
      <dgm:t>
        <a:bodyPr/>
        <a:lstStyle/>
        <a:p>
          <a:endParaRPr lang="zh-TW" altLang="en-US"/>
        </a:p>
      </dgm:t>
    </dgm:pt>
    <dgm:pt modelId="{730A59B1-1590-4CA3-8127-F9CC91C611B5}" type="pres">
      <dgm:prSet presAssocID="{0A7C775A-7BCD-4232-906B-75471E3C27C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950EDC8-0703-4D8A-B644-8C6D09B6162E}" type="pres">
      <dgm:prSet presAssocID="{0A7C775A-7BCD-4232-906B-75471E3C27C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A8F160-0F88-430D-92CC-89F430408AEE}" type="pres">
      <dgm:prSet presAssocID="{0A7C775A-7BCD-4232-906B-75471E3C27C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110F359B-390D-4617-9DC4-83EE3E8B73FD}" type="pres">
      <dgm:prSet presAssocID="{0A7C775A-7BCD-4232-906B-75471E3C27C5}" presName="imagNode" presStyleLbl="fgImgPlace1" presStyleIdx="2" presStyleCnt="4" custAng="2020519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890CA18-A933-4592-8695-0C72E46F67F8}" type="pres">
      <dgm:prSet presAssocID="{7556A972-B054-49E8-AB69-488E9EEED4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0825505-6AE1-48BA-8695-C3FA8497B9F2}" type="pres">
      <dgm:prSet presAssocID="{6664CA58-8F4C-4D15-8FCA-3D4876C31D29}" presName="compNode" presStyleCnt="0"/>
      <dgm:spPr/>
      <dgm:t>
        <a:bodyPr/>
        <a:lstStyle/>
        <a:p>
          <a:endParaRPr lang="zh-TW" altLang="en-US"/>
        </a:p>
      </dgm:t>
    </dgm:pt>
    <dgm:pt modelId="{7C8E2091-E896-46A2-B31A-2C3890AA3F11}" type="pres">
      <dgm:prSet presAssocID="{6664CA58-8F4C-4D15-8FCA-3D4876C31D2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0460104-41A3-4B27-8880-56AC8C56A962}" type="pres">
      <dgm:prSet presAssocID="{6664CA58-8F4C-4D15-8FCA-3D4876C31D2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EB6818-E27D-4CDB-B19C-756F550FC55D}" type="pres">
      <dgm:prSet presAssocID="{6664CA58-8F4C-4D15-8FCA-3D4876C31D29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12703D02-E67E-410C-A53D-CB569AC9CD1C}" type="pres">
      <dgm:prSet presAssocID="{6664CA58-8F4C-4D15-8FCA-3D4876C31D29}" presName="imagNode" presStyleLbl="fgImgPlace1" presStyleIdx="3" presStyleCnt="4" custAng="1927978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D2065AD-4227-461B-B2DA-EB33A7F1FA64}" srcId="{1A74FE03-32DF-45F1-9E32-D18FF747F01E}" destId="{6664CA58-8F4C-4D15-8FCA-3D4876C31D29}" srcOrd="3" destOrd="0" parTransId="{BB59833B-A657-4F43-A62B-9C8BA9B47738}" sibTransId="{415EF11E-33E8-40B0-ACDE-85A80A4B359A}"/>
    <dgm:cxn modelId="{89CAC802-64BE-48BC-8789-C3A5DD9DB909}" srcId="{1A74FE03-32DF-45F1-9E32-D18FF747F01E}" destId="{5B518DF9-1A66-4EAA-BF83-E253C7DA4454}" srcOrd="0" destOrd="0" parTransId="{98F640C7-6528-4CDF-9B8B-D2F6705AD15B}" sibTransId="{F98BEB80-7200-42C4-ACED-280437B8F4AF}"/>
    <dgm:cxn modelId="{A621182A-CC93-43E7-98B3-EEFBD668582E}" type="presOf" srcId="{0A7C775A-7BCD-4232-906B-75471E3C27C5}" destId="{2950EDC8-0703-4D8A-B644-8C6D09B6162E}" srcOrd="1" destOrd="0" presId="urn:microsoft.com/office/officeart/2005/8/layout/hList7"/>
    <dgm:cxn modelId="{647CB849-191D-4138-963F-687326A6C545}" type="presOf" srcId="{F98BEB80-7200-42C4-ACED-280437B8F4AF}" destId="{D296ACFE-564A-4191-B7A5-9E6B43324510}" srcOrd="0" destOrd="0" presId="urn:microsoft.com/office/officeart/2005/8/layout/hList7"/>
    <dgm:cxn modelId="{050B6CDC-BA20-46ED-8803-6352EDBD4284}" type="presOf" srcId="{F07B9FE9-7593-4A22-A976-CB4DED8F5B81}" destId="{3B71F910-4278-46DD-A753-C93DBFD83A89}" srcOrd="0" destOrd="0" presId="urn:microsoft.com/office/officeart/2005/8/layout/hList7"/>
    <dgm:cxn modelId="{E613D2AC-AB36-4EA7-ACE4-3532701B8D68}" type="presOf" srcId="{5B518DF9-1A66-4EAA-BF83-E253C7DA4454}" destId="{769A6145-6EBB-4675-9C8B-8E1163D9532C}" srcOrd="0" destOrd="0" presId="urn:microsoft.com/office/officeart/2005/8/layout/hList7"/>
    <dgm:cxn modelId="{A3261602-DFD2-4908-88CC-475C79502135}" type="presOf" srcId="{6664CA58-8F4C-4D15-8FCA-3D4876C31D29}" destId="{B0460104-41A3-4B27-8880-56AC8C56A962}" srcOrd="1" destOrd="0" presId="urn:microsoft.com/office/officeart/2005/8/layout/hList7"/>
    <dgm:cxn modelId="{7B2380A6-B901-4B38-B4A9-3E1C73D30CFF}" srcId="{1A74FE03-32DF-45F1-9E32-D18FF747F01E}" destId="{E11C9717-8B69-43FD-B6D9-A8FC387F70BA}" srcOrd="1" destOrd="0" parTransId="{3E67058A-C7C0-471D-B13F-D5C49F9818A9}" sibTransId="{F07B9FE9-7593-4A22-A976-CB4DED8F5B81}"/>
    <dgm:cxn modelId="{47BCCA16-081E-4CA5-9722-05B0C1B4E330}" type="presOf" srcId="{0A7C775A-7BCD-4232-906B-75471E3C27C5}" destId="{730A59B1-1590-4CA3-8127-F9CC91C611B5}" srcOrd="0" destOrd="0" presId="urn:microsoft.com/office/officeart/2005/8/layout/hList7"/>
    <dgm:cxn modelId="{E03C762B-16E6-41E9-8ADA-60A7D1FD4BF7}" type="presOf" srcId="{6664CA58-8F4C-4D15-8FCA-3D4876C31D29}" destId="{7C8E2091-E896-46A2-B31A-2C3890AA3F11}" srcOrd="0" destOrd="0" presId="urn:microsoft.com/office/officeart/2005/8/layout/hList7"/>
    <dgm:cxn modelId="{4FDADF62-5946-4B92-8A7A-1247751B1E74}" type="presOf" srcId="{7556A972-B054-49E8-AB69-488E9EEED494}" destId="{1890CA18-A933-4592-8695-0C72E46F67F8}" srcOrd="0" destOrd="0" presId="urn:microsoft.com/office/officeart/2005/8/layout/hList7"/>
    <dgm:cxn modelId="{B0774091-1939-4D3D-B674-D798EF68AE0A}" type="presOf" srcId="{1A74FE03-32DF-45F1-9E32-D18FF747F01E}" destId="{F4CD1FF9-04C3-438E-9416-9F8D2CDD7E07}" srcOrd="0" destOrd="0" presId="urn:microsoft.com/office/officeart/2005/8/layout/hList7"/>
    <dgm:cxn modelId="{3B659D73-377C-4F60-BBA9-185E6300DDD6}" srcId="{1A74FE03-32DF-45F1-9E32-D18FF747F01E}" destId="{0A7C775A-7BCD-4232-906B-75471E3C27C5}" srcOrd="2" destOrd="0" parTransId="{B18406B1-67E8-4FB2-A9E2-4775395D94F0}" sibTransId="{7556A972-B054-49E8-AB69-488E9EEED494}"/>
    <dgm:cxn modelId="{F3BFB6CE-15DA-4D43-BC40-058C45D05CA6}" type="presOf" srcId="{5B518DF9-1A66-4EAA-BF83-E253C7DA4454}" destId="{328623B6-1EB9-4043-83E7-60A1DDA48D38}" srcOrd="1" destOrd="0" presId="urn:microsoft.com/office/officeart/2005/8/layout/hList7"/>
    <dgm:cxn modelId="{08FD7436-F5D3-46E9-A478-65AE25166DE4}" type="presOf" srcId="{E11C9717-8B69-43FD-B6D9-A8FC387F70BA}" destId="{F734E392-0E63-42A5-8059-4E4026A9A511}" srcOrd="0" destOrd="0" presId="urn:microsoft.com/office/officeart/2005/8/layout/hList7"/>
    <dgm:cxn modelId="{41251E54-1777-440A-99A1-F3E86BD67564}" type="presOf" srcId="{E11C9717-8B69-43FD-B6D9-A8FC387F70BA}" destId="{FBF32BAD-5F5B-4BEC-AE4D-218863A03B33}" srcOrd="1" destOrd="0" presId="urn:microsoft.com/office/officeart/2005/8/layout/hList7"/>
    <dgm:cxn modelId="{06D78D9E-478F-4323-9559-CB1130A5156A}" type="presParOf" srcId="{F4CD1FF9-04C3-438E-9416-9F8D2CDD7E07}" destId="{6F0FE537-3FAF-4041-9792-17ACD4F3ADD6}" srcOrd="0" destOrd="0" presId="urn:microsoft.com/office/officeart/2005/8/layout/hList7"/>
    <dgm:cxn modelId="{E2C2D113-2CF3-4B44-92F2-4330667523F0}" type="presParOf" srcId="{F4CD1FF9-04C3-438E-9416-9F8D2CDD7E07}" destId="{AA6C0804-F7F0-439C-9B0C-09D522ABC063}" srcOrd="1" destOrd="0" presId="urn:microsoft.com/office/officeart/2005/8/layout/hList7"/>
    <dgm:cxn modelId="{4DE5D3C5-AA16-40F4-A6B9-8497CECD626D}" type="presParOf" srcId="{AA6C0804-F7F0-439C-9B0C-09D522ABC063}" destId="{B0F938A1-E995-4C25-A596-7CCE528A78EF}" srcOrd="0" destOrd="0" presId="urn:microsoft.com/office/officeart/2005/8/layout/hList7"/>
    <dgm:cxn modelId="{40FCAA5C-99DF-47C5-A5FA-EFBD660E1C7E}" type="presParOf" srcId="{B0F938A1-E995-4C25-A596-7CCE528A78EF}" destId="{769A6145-6EBB-4675-9C8B-8E1163D9532C}" srcOrd="0" destOrd="0" presId="urn:microsoft.com/office/officeart/2005/8/layout/hList7"/>
    <dgm:cxn modelId="{EA177ECB-34FF-4BB7-AECC-C2922C4E1210}" type="presParOf" srcId="{B0F938A1-E995-4C25-A596-7CCE528A78EF}" destId="{328623B6-1EB9-4043-83E7-60A1DDA48D38}" srcOrd="1" destOrd="0" presId="urn:microsoft.com/office/officeart/2005/8/layout/hList7"/>
    <dgm:cxn modelId="{2A2AEAB5-F0C1-4B27-9EFE-CE5656F068A4}" type="presParOf" srcId="{B0F938A1-E995-4C25-A596-7CCE528A78EF}" destId="{9EB0B2BF-D83E-4EBB-88D3-C0FE44D316CC}" srcOrd="2" destOrd="0" presId="urn:microsoft.com/office/officeart/2005/8/layout/hList7"/>
    <dgm:cxn modelId="{46BDFEE8-AE76-4578-B2F7-6DF010FD7724}" type="presParOf" srcId="{B0F938A1-E995-4C25-A596-7CCE528A78EF}" destId="{F2E02DE0-7AA7-4733-9C01-7D660B2019E7}" srcOrd="3" destOrd="0" presId="urn:microsoft.com/office/officeart/2005/8/layout/hList7"/>
    <dgm:cxn modelId="{EBBCF3E1-FBD9-4A71-A366-C6E087E32389}" type="presParOf" srcId="{AA6C0804-F7F0-439C-9B0C-09D522ABC063}" destId="{D296ACFE-564A-4191-B7A5-9E6B43324510}" srcOrd="1" destOrd="0" presId="urn:microsoft.com/office/officeart/2005/8/layout/hList7"/>
    <dgm:cxn modelId="{256DD2F5-E1EA-4BFE-B763-C5CC872242A8}" type="presParOf" srcId="{AA6C0804-F7F0-439C-9B0C-09D522ABC063}" destId="{939BA059-E9C7-488E-93D1-F27AF51116F2}" srcOrd="2" destOrd="0" presId="urn:microsoft.com/office/officeart/2005/8/layout/hList7"/>
    <dgm:cxn modelId="{142A6AEE-4860-48CC-8C81-1713627C354F}" type="presParOf" srcId="{939BA059-E9C7-488E-93D1-F27AF51116F2}" destId="{F734E392-0E63-42A5-8059-4E4026A9A511}" srcOrd="0" destOrd="0" presId="urn:microsoft.com/office/officeart/2005/8/layout/hList7"/>
    <dgm:cxn modelId="{BE6768F8-7428-4F95-9EDB-8D6471DFFE7D}" type="presParOf" srcId="{939BA059-E9C7-488E-93D1-F27AF51116F2}" destId="{FBF32BAD-5F5B-4BEC-AE4D-218863A03B33}" srcOrd="1" destOrd="0" presId="urn:microsoft.com/office/officeart/2005/8/layout/hList7"/>
    <dgm:cxn modelId="{B5E4F5A5-A81E-4858-8995-EC85DAC45145}" type="presParOf" srcId="{939BA059-E9C7-488E-93D1-F27AF51116F2}" destId="{0443B5EA-0049-4AC5-BB9C-AA5E7C5A5412}" srcOrd="2" destOrd="0" presId="urn:microsoft.com/office/officeart/2005/8/layout/hList7"/>
    <dgm:cxn modelId="{2B4F8B2E-2C35-446C-897E-485553FC6D92}" type="presParOf" srcId="{939BA059-E9C7-488E-93D1-F27AF51116F2}" destId="{57D0D27A-155D-4C0D-9F62-966FC19A731B}" srcOrd="3" destOrd="0" presId="urn:microsoft.com/office/officeart/2005/8/layout/hList7"/>
    <dgm:cxn modelId="{DA5880FB-1EAD-45F5-ADEF-63B2CCDBCDB4}" type="presParOf" srcId="{AA6C0804-F7F0-439C-9B0C-09D522ABC063}" destId="{3B71F910-4278-46DD-A753-C93DBFD83A89}" srcOrd="3" destOrd="0" presId="urn:microsoft.com/office/officeart/2005/8/layout/hList7"/>
    <dgm:cxn modelId="{95F2543F-E756-4D18-AB78-F28C47F962B3}" type="presParOf" srcId="{AA6C0804-F7F0-439C-9B0C-09D522ABC063}" destId="{F6ACBEF6-2271-4968-9DF5-3046494AD9C2}" srcOrd="4" destOrd="0" presId="urn:microsoft.com/office/officeart/2005/8/layout/hList7"/>
    <dgm:cxn modelId="{16FA1973-D347-443E-8F6A-0DC2A448DFDA}" type="presParOf" srcId="{F6ACBEF6-2271-4968-9DF5-3046494AD9C2}" destId="{730A59B1-1590-4CA3-8127-F9CC91C611B5}" srcOrd="0" destOrd="0" presId="urn:microsoft.com/office/officeart/2005/8/layout/hList7"/>
    <dgm:cxn modelId="{7B7AE34E-0EB6-4EFE-980C-33EE7D11064D}" type="presParOf" srcId="{F6ACBEF6-2271-4968-9DF5-3046494AD9C2}" destId="{2950EDC8-0703-4D8A-B644-8C6D09B6162E}" srcOrd="1" destOrd="0" presId="urn:microsoft.com/office/officeart/2005/8/layout/hList7"/>
    <dgm:cxn modelId="{4758AEEB-AD2A-4E0D-9368-B63B4C028DC7}" type="presParOf" srcId="{F6ACBEF6-2271-4968-9DF5-3046494AD9C2}" destId="{C1A8F160-0F88-430D-92CC-89F430408AEE}" srcOrd="2" destOrd="0" presId="urn:microsoft.com/office/officeart/2005/8/layout/hList7"/>
    <dgm:cxn modelId="{817D8B0C-2A4E-47B6-A9C6-A562324ED963}" type="presParOf" srcId="{F6ACBEF6-2271-4968-9DF5-3046494AD9C2}" destId="{110F359B-390D-4617-9DC4-83EE3E8B73FD}" srcOrd="3" destOrd="0" presId="urn:microsoft.com/office/officeart/2005/8/layout/hList7"/>
    <dgm:cxn modelId="{6257896D-C311-4FB4-BE5C-18A74E58573D}" type="presParOf" srcId="{AA6C0804-F7F0-439C-9B0C-09D522ABC063}" destId="{1890CA18-A933-4592-8695-0C72E46F67F8}" srcOrd="5" destOrd="0" presId="urn:microsoft.com/office/officeart/2005/8/layout/hList7"/>
    <dgm:cxn modelId="{83E88D22-1A23-431A-A499-1E3619474ADF}" type="presParOf" srcId="{AA6C0804-F7F0-439C-9B0C-09D522ABC063}" destId="{30825505-6AE1-48BA-8695-C3FA8497B9F2}" srcOrd="6" destOrd="0" presId="urn:microsoft.com/office/officeart/2005/8/layout/hList7"/>
    <dgm:cxn modelId="{6BA8A38C-5D5E-4E2A-9D69-E91CD49A094A}" type="presParOf" srcId="{30825505-6AE1-48BA-8695-C3FA8497B9F2}" destId="{7C8E2091-E896-46A2-B31A-2C3890AA3F11}" srcOrd="0" destOrd="0" presId="urn:microsoft.com/office/officeart/2005/8/layout/hList7"/>
    <dgm:cxn modelId="{B58763ED-4051-4827-9331-5B09887CA918}" type="presParOf" srcId="{30825505-6AE1-48BA-8695-C3FA8497B9F2}" destId="{B0460104-41A3-4B27-8880-56AC8C56A962}" srcOrd="1" destOrd="0" presId="urn:microsoft.com/office/officeart/2005/8/layout/hList7"/>
    <dgm:cxn modelId="{FA634879-8E43-4440-BBCD-F298304F3CC5}" type="presParOf" srcId="{30825505-6AE1-48BA-8695-C3FA8497B9F2}" destId="{C0EB6818-E27D-4CDB-B19C-756F550FC55D}" srcOrd="2" destOrd="0" presId="urn:microsoft.com/office/officeart/2005/8/layout/hList7"/>
    <dgm:cxn modelId="{4F554934-4286-450F-BBD7-03D6CCC5D008}" type="presParOf" srcId="{30825505-6AE1-48BA-8695-C3FA8497B9F2}" destId="{12703D02-E67E-410C-A53D-CB569AC9CD1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6B86B1-DA4A-4376-8CE0-3C27D41DFB98}" type="doc">
      <dgm:prSet loTypeId="urn:microsoft.com/office/officeart/2008/layout/TitledPictureBlocks" loCatId="picture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3728011-D6F2-49CF-BAB1-2D4D6C4C334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5196793-3366-4189-9AE8-F9606ED51F7F}" type="parTrans" cxnId="{F9FB0AF3-8D6C-432A-85B2-7ADA9A75E700}">
      <dgm:prSet/>
      <dgm:spPr/>
      <dgm:t>
        <a:bodyPr/>
        <a:lstStyle/>
        <a:p>
          <a:endParaRPr lang="zh-TW" altLang="en-US"/>
        </a:p>
      </dgm:t>
    </dgm:pt>
    <dgm:pt modelId="{72167120-1BA1-4863-9A7A-63F10EC6FD7B}" type="sibTrans" cxnId="{F9FB0AF3-8D6C-432A-85B2-7ADA9A75E700}">
      <dgm:prSet/>
      <dgm:spPr/>
      <dgm:t>
        <a:bodyPr/>
        <a:lstStyle/>
        <a:p>
          <a:endParaRPr lang="zh-TW" altLang="en-US"/>
        </a:p>
      </dgm:t>
    </dgm:pt>
    <dgm:pt modelId="{D191CFD1-9C13-4574-949E-106DD18B74F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A3ABCA4-D32D-4B76-99C4-C57C1D3F6C64}" type="parTrans" cxnId="{9AFA8BBC-5F39-4CC2-B678-00DFBD826896}">
      <dgm:prSet/>
      <dgm:spPr/>
      <dgm:t>
        <a:bodyPr/>
        <a:lstStyle/>
        <a:p>
          <a:endParaRPr lang="zh-TW" altLang="en-US"/>
        </a:p>
      </dgm:t>
    </dgm:pt>
    <dgm:pt modelId="{CC49F734-879C-40AA-9BAA-D58F90F84069}" type="sibTrans" cxnId="{9AFA8BBC-5F39-4CC2-B678-00DFBD826896}">
      <dgm:prSet/>
      <dgm:spPr/>
      <dgm:t>
        <a:bodyPr/>
        <a:lstStyle/>
        <a:p>
          <a:endParaRPr lang="zh-TW" altLang="en-US"/>
        </a:p>
      </dgm:t>
    </dgm:pt>
    <dgm:pt modelId="{70BB6B60-7D99-4FCA-869D-C40C3973EAD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924D904-68BC-4F85-A66E-4A78FD040319}" type="parTrans" cxnId="{4678FCE2-68D3-4547-AC28-BF930CC7A386}">
      <dgm:prSet/>
      <dgm:spPr/>
      <dgm:t>
        <a:bodyPr/>
        <a:lstStyle/>
        <a:p>
          <a:endParaRPr lang="zh-TW" altLang="en-US"/>
        </a:p>
      </dgm:t>
    </dgm:pt>
    <dgm:pt modelId="{AF9E7D33-FE7E-416D-8AF5-906A17FB0389}" type="sibTrans" cxnId="{4678FCE2-68D3-4547-AC28-BF930CC7A386}">
      <dgm:prSet/>
      <dgm:spPr/>
      <dgm:t>
        <a:bodyPr/>
        <a:lstStyle/>
        <a:p>
          <a:endParaRPr lang="zh-TW" altLang="en-US"/>
        </a:p>
      </dgm:t>
    </dgm:pt>
    <dgm:pt modelId="{3429CCF6-9103-4128-824A-FD4DDD54EEA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CA4F6AEC-CD27-44D2-A99C-6D3E836F9C16}" type="parTrans" cxnId="{37801DFE-1D45-42B3-8550-BB788EEB9D17}">
      <dgm:prSet/>
      <dgm:spPr/>
      <dgm:t>
        <a:bodyPr/>
        <a:lstStyle/>
        <a:p>
          <a:endParaRPr lang="zh-TW" altLang="en-US"/>
        </a:p>
      </dgm:t>
    </dgm:pt>
    <dgm:pt modelId="{EB59E5C8-5EA4-4C45-AFD2-E87F53832C2B}" type="sibTrans" cxnId="{37801DFE-1D45-42B3-8550-BB788EEB9D17}">
      <dgm:prSet/>
      <dgm:spPr/>
      <dgm:t>
        <a:bodyPr/>
        <a:lstStyle/>
        <a:p>
          <a:endParaRPr lang="zh-TW" altLang="en-US"/>
        </a:p>
      </dgm:t>
    </dgm:pt>
    <dgm:pt modelId="{D910B88E-A8AA-4D12-BBF7-F457FA61034B}" type="pres">
      <dgm:prSet presAssocID="{5C6B86B1-DA4A-4376-8CE0-3C27D41DFB98}" presName="rootNode" presStyleCnt="0">
        <dgm:presLayoutVars>
          <dgm:chMax/>
          <dgm:chPref/>
          <dgm:dir/>
          <dgm:animLvl val="lvl"/>
        </dgm:presLayoutVars>
      </dgm:prSet>
      <dgm:spPr/>
    </dgm:pt>
    <dgm:pt modelId="{059D692A-70A8-495F-96E5-84166376D02A}" type="pres">
      <dgm:prSet presAssocID="{53728011-D6F2-49CF-BAB1-2D4D6C4C334B}" presName="composite" presStyleCnt="0"/>
      <dgm:spPr/>
    </dgm:pt>
    <dgm:pt modelId="{C4EC0630-70C3-4C9B-A87D-85045C07F1B8}" type="pres">
      <dgm:prSet presAssocID="{53728011-D6F2-49CF-BAB1-2D4D6C4C334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66C70DB-FEAC-4F54-88D7-68B0D89991A1}" type="pres">
      <dgm:prSet presAssocID="{53728011-D6F2-49CF-BAB1-2D4D6C4C334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0D90CE0-855F-4671-8F91-0B3F317400C9}" type="pres">
      <dgm:prSet presAssocID="{53728011-D6F2-49CF-BAB1-2D4D6C4C334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90C94A3-F5B4-4159-B6E1-AF7A5DAF1931}" type="pres">
      <dgm:prSet presAssocID="{72167120-1BA1-4863-9A7A-63F10EC6FD7B}" presName="sibTrans" presStyleCnt="0"/>
      <dgm:spPr/>
    </dgm:pt>
    <dgm:pt modelId="{54F2B1FF-EACD-4704-AEFD-640DEF6E85B3}" type="pres">
      <dgm:prSet presAssocID="{70BB6B60-7D99-4FCA-869D-C40C3973EAD8}" presName="composite" presStyleCnt="0"/>
      <dgm:spPr/>
    </dgm:pt>
    <dgm:pt modelId="{8782B817-591F-40E4-A708-A5C37EDEFB59}" type="pres">
      <dgm:prSet presAssocID="{70BB6B60-7D99-4FCA-869D-C40C3973EAD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AE97921-6379-442F-938D-5CF8F5E820FE}" type="pres">
      <dgm:prSet presAssocID="{70BB6B60-7D99-4FCA-869D-C40C3973EAD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6D4099-414A-48E4-9DC1-15A340F2BDF8}" type="pres">
      <dgm:prSet presAssocID="{70BB6B60-7D99-4FCA-869D-C40C3973EAD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0228F47-CDF4-48C4-989A-E32E76F1AC02}" type="presOf" srcId="{70BB6B60-7D99-4FCA-869D-C40C3973EAD8}" destId="{8782B817-591F-40E4-A708-A5C37EDEFB59}" srcOrd="0" destOrd="0" presId="urn:microsoft.com/office/officeart/2008/layout/TitledPictureBlocks"/>
    <dgm:cxn modelId="{F9FB0AF3-8D6C-432A-85B2-7ADA9A75E700}" srcId="{5C6B86B1-DA4A-4376-8CE0-3C27D41DFB98}" destId="{53728011-D6F2-49CF-BAB1-2D4D6C4C334B}" srcOrd="0" destOrd="0" parTransId="{95196793-3366-4189-9AE8-F9606ED51F7F}" sibTransId="{72167120-1BA1-4863-9A7A-63F10EC6FD7B}"/>
    <dgm:cxn modelId="{37801DFE-1D45-42B3-8550-BB788EEB9D17}" srcId="{70BB6B60-7D99-4FCA-869D-C40C3973EAD8}" destId="{3429CCF6-9103-4128-824A-FD4DDD54EEA8}" srcOrd="0" destOrd="0" parTransId="{CA4F6AEC-CD27-44D2-A99C-6D3E836F9C16}" sibTransId="{EB59E5C8-5EA4-4C45-AFD2-E87F53832C2B}"/>
    <dgm:cxn modelId="{9F279D97-AFB5-4751-B8FB-D4BD947F5CA4}" type="presOf" srcId="{5C6B86B1-DA4A-4376-8CE0-3C27D41DFB98}" destId="{D910B88E-A8AA-4D12-BBF7-F457FA61034B}" srcOrd="0" destOrd="0" presId="urn:microsoft.com/office/officeart/2008/layout/TitledPictureBlocks"/>
    <dgm:cxn modelId="{9825988E-B5E8-4D62-99FB-B055AFED7148}" type="presOf" srcId="{3429CCF6-9103-4128-824A-FD4DDD54EEA8}" destId="{476D4099-414A-48E4-9DC1-15A340F2BDF8}" srcOrd="0" destOrd="0" presId="urn:microsoft.com/office/officeart/2008/layout/TitledPictureBlocks"/>
    <dgm:cxn modelId="{9AFA8BBC-5F39-4CC2-B678-00DFBD826896}" srcId="{53728011-D6F2-49CF-BAB1-2D4D6C4C334B}" destId="{D191CFD1-9C13-4574-949E-106DD18B74FB}" srcOrd="0" destOrd="0" parTransId="{1A3ABCA4-D32D-4B76-99C4-C57C1D3F6C64}" sibTransId="{CC49F734-879C-40AA-9BAA-D58F90F84069}"/>
    <dgm:cxn modelId="{4678FCE2-68D3-4547-AC28-BF930CC7A386}" srcId="{5C6B86B1-DA4A-4376-8CE0-3C27D41DFB98}" destId="{70BB6B60-7D99-4FCA-869D-C40C3973EAD8}" srcOrd="1" destOrd="0" parTransId="{B924D904-68BC-4F85-A66E-4A78FD040319}" sibTransId="{AF9E7D33-FE7E-416D-8AF5-906A17FB0389}"/>
    <dgm:cxn modelId="{4AC65AE4-C6CF-4359-8F76-2E2E0A0D1DB5}" type="presOf" srcId="{53728011-D6F2-49CF-BAB1-2D4D6C4C334B}" destId="{C4EC0630-70C3-4C9B-A87D-85045C07F1B8}" srcOrd="0" destOrd="0" presId="urn:microsoft.com/office/officeart/2008/layout/TitledPictureBlocks"/>
    <dgm:cxn modelId="{451A3B82-255C-4084-91E3-BBAEAD0666C9}" type="presOf" srcId="{D191CFD1-9C13-4574-949E-106DD18B74FB}" destId="{90D90CE0-855F-4671-8F91-0B3F317400C9}" srcOrd="0" destOrd="0" presId="urn:microsoft.com/office/officeart/2008/layout/TitledPictureBlocks"/>
    <dgm:cxn modelId="{5098D244-C8A8-4F1D-85DB-89E2949D438F}" type="presParOf" srcId="{D910B88E-A8AA-4D12-BBF7-F457FA61034B}" destId="{059D692A-70A8-495F-96E5-84166376D02A}" srcOrd="0" destOrd="0" presId="urn:microsoft.com/office/officeart/2008/layout/TitledPictureBlocks"/>
    <dgm:cxn modelId="{4AF05327-9215-468C-A824-3A0DE14B1D8A}" type="presParOf" srcId="{059D692A-70A8-495F-96E5-84166376D02A}" destId="{C4EC0630-70C3-4C9B-A87D-85045C07F1B8}" srcOrd="0" destOrd="0" presId="urn:microsoft.com/office/officeart/2008/layout/TitledPictureBlocks"/>
    <dgm:cxn modelId="{BD8F2410-CCB4-42A9-9266-C8363D382BB4}" type="presParOf" srcId="{059D692A-70A8-495F-96E5-84166376D02A}" destId="{966C70DB-FEAC-4F54-88D7-68B0D89991A1}" srcOrd="1" destOrd="0" presId="urn:microsoft.com/office/officeart/2008/layout/TitledPictureBlocks"/>
    <dgm:cxn modelId="{B68AE6E0-398B-407F-960F-03FD57E3F558}" type="presParOf" srcId="{059D692A-70A8-495F-96E5-84166376D02A}" destId="{90D90CE0-855F-4671-8F91-0B3F317400C9}" srcOrd="2" destOrd="0" presId="urn:microsoft.com/office/officeart/2008/layout/TitledPictureBlocks"/>
    <dgm:cxn modelId="{E6540B49-3913-4299-8582-CBC959A2BB6B}" type="presParOf" srcId="{D910B88E-A8AA-4D12-BBF7-F457FA61034B}" destId="{090C94A3-F5B4-4159-B6E1-AF7A5DAF1931}" srcOrd="1" destOrd="0" presId="urn:microsoft.com/office/officeart/2008/layout/TitledPictureBlocks"/>
    <dgm:cxn modelId="{B883E6C3-ACAE-4C5D-A472-4B0675ACD9A0}" type="presParOf" srcId="{D910B88E-A8AA-4D12-BBF7-F457FA61034B}" destId="{54F2B1FF-EACD-4704-AEFD-640DEF6E85B3}" srcOrd="2" destOrd="0" presId="urn:microsoft.com/office/officeart/2008/layout/TitledPictureBlocks"/>
    <dgm:cxn modelId="{35A6160C-ED73-40F0-9BE9-86D1138CFBAF}" type="presParOf" srcId="{54F2B1FF-EACD-4704-AEFD-640DEF6E85B3}" destId="{8782B817-591F-40E4-A708-A5C37EDEFB59}" srcOrd="0" destOrd="0" presId="urn:microsoft.com/office/officeart/2008/layout/TitledPictureBlocks"/>
    <dgm:cxn modelId="{755743A0-B07F-481F-8A36-329EE2C14503}" type="presParOf" srcId="{54F2B1FF-EACD-4704-AEFD-640DEF6E85B3}" destId="{4AE97921-6379-442F-938D-5CF8F5E820FE}" srcOrd="1" destOrd="0" presId="urn:microsoft.com/office/officeart/2008/layout/TitledPictureBlocks"/>
    <dgm:cxn modelId="{23FE6D4E-04EE-4E67-B902-86670C4C48F0}" type="presParOf" srcId="{54F2B1FF-EACD-4704-AEFD-640DEF6E85B3}" destId="{476D4099-414A-48E4-9DC1-15A340F2BDF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ABB751-2548-4C95-85E6-8632F45ACF5F}" type="doc">
      <dgm:prSet loTypeId="urn:microsoft.com/office/officeart/2005/8/layout/radial2" loCatId="relationship" qsTypeId="urn:microsoft.com/office/officeart/2005/8/quickstyle/3d5" qsCatId="3D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DECD0564-FE74-4CAA-A204-6CD073866FDD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92A8777-043B-47D6-9F6F-64D1665F2185}" type="parTrans" cxnId="{A75B9439-620D-4295-97BB-A4DD6818D8D0}">
      <dgm:prSet/>
      <dgm:spPr/>
      <dgm:t>
        <a:bodyPr/>
        <a:lstStyle/>
        <a:p>
          <a:endParaRPr lang="zh-TW" altLang="en-US"/>
        </a:p>
      </dgm:t>
    </dgm:pt>
    <dgm:pt modelId="{DDD1DFA0-D8F9-41E3-902E-BBE9EA8C0E70}" type="sibTrans" cxnId="{A75B9439-620D-4295-97BB-A4DD6818D8D0}">
      <dgm:prSet/>
      <dgm:spPr/>
      <dgm:t>
        <a:bodyPr/>
        <a:lstStyle/>
        <a:p>
          <a:endParaRPr lang="zh-TW" altLang="en-US"/>
        </a:p>
      </dgm:t>
    </dgm:pt>
    <dgm:pt modelId="{409B35C1-DC6D-4F45-9E8C-F8038871B313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掌握最新疫情</a:t>
          </a:r>
          <a:endParaRPr lang="zh-TW" dirty="0">
            <a:solidFill>
              <a:schemeClr val="bg1"/>
            </a:solidFill>
          </a:endParaRPr>
        </a:p>
      </dgm:t>
    </dgm:pt>
    <dgm:pt modelId="{E8FF81FB-9070-4422-AF25-95A4C6B6DDF2}" type="parTrans" cxnId="{55539EE0-5654-495A-B5B4-E5DA75282376}">
      <dgm:prSet/>
      <dgm:spPr/>
      <dgm:t>
        <a:bodyPr/>
        <a:lstStyle/>
        <a:p>
          <a:endParaRPr lang="zh-TW" altLang="en-US"/>
        </a:p>
      </dgm:t>
    </dgm:pt>
    <dgm:pt modelId="{84D5BAD7-E23D-4378-8326-3FB3F5F6A8CD}" type="sibTrans" cxnId="{55539EE0-5654-495A-B5B4-E5DA75282376}">
      <dgm:prSet/>
      <dgm:spPr/>
      <dgm:t>
        <a:bodyPr/>
        <a:lstStyle/>
        <a:p>
          <a:endParaRPr lang="zh-TW" altLang="en-US"/>
        </a:p>
      </dgm:t>
    </dgm:pt>
    <dgm:pt modelId="{0B979B33-BA43-4888-A680-C6C3258F6F0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E0506A5-5D36-4239-B662-DFDDE8F77690}" type="parTrans" cxnId="{BEEE30B2-619C-44B1-9A08-2D9BB9FE364A}">
      <dgm:prSet/>
      <dgm:spPr/>
      <dgm:t>
        <a:bodyPr/>
        <a:lstStyle/>
        <a:p>
          <a:endParaRPr lang="zh-TW" altLang="en-US"/>
        </a:p>
      </dgm:t>
    </dgm:pt>
    <dgm:pt modelId="{FE3EA63D-B747-4DAD-8B5C-9D1B692833BF}" type="sibTrans" cxnId="{BEEE30B2-619C-44B1-9A08-2D9BB9FE364A}">
      <dgm:prSet/>
      <dgm:spPr/>
      <dgm:t>
        <a:bodyPr/>
        <a:lstStyle/>
        <a:p>
          <a:endParaRPr lang="zh-TW" altLang="en-US"/>
        </a:p>
      </dgm:t>
    </dgm:pt>
    <dgm:pt modelId="{3F825DD2-ED17-4603-B623-E79AE44BF960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668EE6C-FA5B-4059-B0CC-2026D09DB8D8}" type="parTrans" cxnId="{E1FD614A-2632-48C6-8B2E-0194161542F8}">
      <dgm:prSet/>
      <dgm:spPr/>
      <dgm:t>
        <a:bodyPr/>
        <a:lstStyle/>
        <a:p>
          <a:endParaRPr lang="zh-TW" altLang="en-US"/>
        </a:p>
      </dgm:t>
    </dgm:pt>
    <dgm:pt modelId="{24A6E233-8A98-4F47-8371-FBAFB5DA5539}" type="sibTrans" cxnId="{E1FD614A-2632-48C6-8B2E-0194161542F8}">
      <dgm:prSet/>
      <dgm:spPr/>
      <dgm:t>
        <a:bodyPr/>
        <a:lstStyle/>
        <a:p>
          <a:endParaRPr lang="zh-TW" altLang="en-US"/>
        </a:p>
      </dgm:t>
    </dgm:pt>
    <dgm:pt modelId="{D368AA62-7319-42C1-97D1-9CB598CE037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1DE76B1-9382-4E35-9A4E-835BD677E287}" type="parTrans" cxnId="{DB4D3747-7C45-49F1-94E9-1BFE2562763E}">
      <dgm:prSet/>
      <dgm:spPr/>
      <dgm:t>
        <a:bodyPr/>
        <a:lstStyle/>
        <a:p>
          <a:endParaRPr lang="zh-TW" altLang="en-US"/>
        </a:p>
      </dgm:t>
    </dgm:pt>
    <dgm:pt modelId="{A3C3CA8C-A4FB-4120-9867-2058419DC97D}" type="sibTrans" cxnId="{DB4D3747-7C45-49F1-94E9-1BFE2562763E}">
      <dgm:prSet/>
      <dgm:spPr/>
      <dgm:t>
        <a:bodyPr/>
        <a:lstStyle/>
        <a:p>
          <a:endParaRPr lang="zh-TW" altLang="en-US"/>
        </a:p>
      </dgm:t>
    </dgm:pt>
    <dgm:pt modelId="{DC70C60A-87EB-4F98-87B4-BC21511FC4B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0E3EDBC-1F56-4BAA-9B5E-5F4E05C206B7}" type="parTrans" cxnId="{B801B0F5-2729-4F59-859B-F799A20FC96C}">
      <dgm:prSet/>
      <dgm:spPr/>
      <dgm:t>
        <a:bodyPr/>
        <a:lstStyle/>
        <a:p>
          <a:endParaRPr lang="zh-TW" altLang="en-US"/>
        </a:p>
      </dgm:t>
    </dgm:pt>
    <dgm:pt modelId="{0ADA2EB8-BA19-4A14-A315-6B65D87994D9}" type="sibTrans" cxnId="{B801B0F5-2729-4F59-859B-F799A20FC96C}">
      <dgm:prSet/>
      <dgm:spPr/>
      <dgm:t>
        <a:bodyPr/>
        <a:lstStyle/>
        <a:p>
          <a:endParaRPr lang="zh-TW" altLang="en-US"/>
        </a:p>
      </dgm:t>
    </dgm:pt>
    <dgm:pt modelId="{D14668F7-E00C-4727-B335-689E35EDF605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CC3F2BC-3BF6-4066-8434-90C2C04FB2E2}" type="parTrans" cxnId="{563B11AA-C246-4F24-B6A2-0682272F3FC1}">
      <dgm:prSet/>
      <dgm:spPr/>
      <dgm:t>
        <a:bodyPr/>
        <a:lstStyle/>
        <a:p>
          <a:endParaRPr lang="zh-TW" altLang="en-US"/>
        </a:p>
      </dgm:t>
    </dgm:pt>
    <dgm:pt modelId="{299F2C8D-753E-43A1-B776-282BBBF872F2}" type="sibTrans" cxnId="{563B11AA-C246-4F24-B6A2-0682272F3FC1}">
      <dgm:prSet/>
      <dgm:spPr/>
      <dgm:t>
        <a:bodyPr/>
        <a:lstStyle/>
        <a:p>
          <a:endParaRPr lang="zh-TW" altLang="en-US"/>
        </a:p>
      </dgm:t>
    </dgm:pt>
    <dgm:pt modelId="{07819886-36E6-462D-B8CE-4B8891B7D9E8}">
      <dgm:prSet/>
      <dgm:spPr/>
      <dgm:t>
        <a:bodyPr/>
        <a:lstStyle/>
        <a:p>
          <a:endParaRPr lang="zh-TW" altLang="en-US" dirty="0"/>
        </a:p>
      </dgm:t>
    </dgm:pt>
    <dgm:pt modelId="{07E154E2-3353-423A-8E55-128B32707496}" type="parTrans" cxnId="{FB530FF0-945E-45C8-84AA-C63D3058C59C}">
      <dgm:prSet/>
      <dgm:spPr/>
      <dgm:t>
        <a:bodyPr/>
        <a:lstStyle/>
        <a:p>
          <a:endParaRPr lang="zh-TW" altLang="en-US"/>
        </a:p>
      </dgm:t>
    </dgm:pt>
    <dgm:pt modelId="{F464AA62-6F7F-4060-B6B4-4FD0FD6DD670}" type="sibTrans" cxnId="{FB530FF0-945E-45C8-84AA-C63D3058C59C}">
      <dgm:prSet/>
      <dgm:spPr/>
      <dgm:t>
        <a:bodyPr/>
        <a:lstStyle/>
        <a:p>
          <a:endParaRPr lang="zh-TW" altLang="en-US"/>
        </a:p>
      </dgm:t>
    </dgm:pt>
    <dgm:pt modelId="{29199578-9946-4529-AF16-5A9094A1B1C1}">
      <dgm:prSet/>
      <dgm:spPr/>
      <dgm:t>
        <a:bodyPr/>
        <a:lstStyle/>
        <a:p>
          <a:endParaRPr lang="zh-TW" altLang="en-US" dirty="0"/>
        </a:p>
      </dgm:t>
    </dgm:pt>
    <dgm:pt modelId="{CBBE7B9B-8BDB-4CCE-901D-A3857D9C56C1}" type="parTrans" cxnId="{243A6061-E040-4B81-8F35-D837C0BD9043}">
      <dgm:prSet/>
      <dgm:spPr/>
      <dgm:t>
        <a:bodyPr/>
        <a:lstStyle/>
        <a:p>
          <a:endParaRPr lang="zh-TW" altLang="en-US"/>
        </a:p>
      </dgm:t>
    </dgm:pt>
    <dgm:pt modelId="{CB36EBCC-E2C1-4E81-9792-24184927F9C7}" type="sibTrans" cxnId="{243A6061-E040-4B81-8F35-D837C0BD9043}">
      <dgm:prSet/>
      <dgm:spPr/>
      <dgm:t>
        <a:bodyPr/>
        <a:lstStyle/>
        <a:p>
          <a:endParaRPr lang="zh-TW" altLang="en-US"/>
        </a:p>
      </dgm:t>
    </dgm:pt>
    <dgm:pt modelId="{81B27D64-2321-40EC-80DA-486F7C95EB4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6CAFD6B8-3C81-407A-9D62-579E12871B83}" type="parTrans" cxnId="{083CD406-F37F-4546-B23F-7E32E2F64825}">
      <dgm:prSet/>
      <dgm:spPr/>
      <dgm:t>
        <a:bodyPr/>
        <a:lstStyle/>
        <a:p>
          <a:endParaRPr lang="zh-TW" altLang="en-US"/>
        </a:p>
      </dgm:t>
    </dgm:pt>
    <dgm:pt modelId="{434A0B69-9A46-4A73-B0AC-6FBAEAE0A80E}" type="sibTrans" cxnId="{083CD406-F37F-4546-B23F-7E32E2F64825}">
      <dgm:prSet/>
      <dgm:spPr/>
      <dgm:t>
        <a:bodyPr/>
        <a:lstStyle/>
        <a:p>
          <a:endParaRPr lang="zh-TW" altLang="en-US"/>
        </a:p>
      </dgm:t>
    </dgm:pt>
    <dgm:pt modelId="{E1249AA1-C642-445E-A991-6113E44B230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FB93FE8C-E280-43D4-8E78-69A13853D3BB}" type="parTrans" cxnId="{E0A34387-7012-4B64-955F-E38E57C2621F}">
      <dgm:prSet/>
      <dgm:spPr/>
      <dgm:t>
        <a:bodyPr/>
        <a:lstStyle/>
        <a:p>
          <a:endParaRPr lang="zh-TW" altLang="en-US"/>
        </a:p>
      </dgm:t>
    </dgm:pt>
    <dgm:pt modelId="{75EAA807-1A37-4319-9FE1-D868E1E2FA38}" type="sibTrans" cxnId="{E0A34387-7012-4B64-955F-E38E57C2621F}">
      <dgm:prSet/>
      <dgm:spPr/>
      <dgm:t>
        <a:bodyPr/>
        <a:lstStyle/>
        <a:p>
          <a:endParaRPr lang="zh-TW" altLang="en-US"/>
        </a:p>
      </dgm:t>
    </dgm:pt>
    <dgm:pt modelId="{1B80EA42-C1F7-426C-8413-08494A4E408D}" type="pres">
      <dgm:prSet presAssocID="{5DABB751-2548-4C95-85E6-8632F45ACF5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07318A5-AA50-4009-948E-1ABE5DCCBEE7}" type="pres">
      <dgm:prSet presAssocID="{5DABB751-2548-4C95-85E6-8632F45ACF5F}" presName="cycle" presStyleCnt="0"/>
      <dgm:spPr/>
    </dgm:pt>
    <dgm:pt modelId="{9B525806-6285-4BEA-9EA2-02FFEA21D26E}" type="pres">
      <dgm:prSet presAssocID="{5DABB751-2548-4C95-85E6-8632F45ACF5F}" presName="centerShape" presStyleCnt="0"/>
      <dgm:spPr/>
    </dgm:pt>
    <dgm:pt modelId="{CBFAD6A9-6FD2-4BC2-B68E-07839E7EE091}" type="pres">
      <dgm:prSet presAssocID="{5DABB751-2548-4C95-85E6-8632F45ACF5F}" presName="connSite" presStyleLbl="node1" presStyleIdx="0" presStyleCnt="4"/>
      <dgm:spPr/>
    </dgm:pt>
    <dgm:pt modelId="{35C29FA7-8F3B-442E-B8AB-CFA6D5F2DA8E}" type="pres">
      <dgm:prSet presAssocID="{5DABB751-2548-4C95-85E6-8632F45ACF5F}" presName="visible" presStyleLbl="node1" presStyleIdx="0" presStyleCnt="4" custAng="1415015" custScaleX="98851" custLinFactNeighborX="401" custLinFactNeighborY="-76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ECE531D-7B97-4CF2-8462-4EC84DB92025}" type="pres">
      <dgm:prSet presAssocID="{192A8777-043B-47D6-9F6F-64D1665F2185}" presName="Name25" presStyleLbl="parChTrans1D1" presStyleIdx="0" presStyleCnt="3"/>
      <dgm:spPr/>
    </dgm:pt>
    <dgm:pt modelId="{F56FB430-0631-4EA2-91DB-CD2178C2F7A1}" type="pres">
      <dgm:prSet presAssocID="{DECD0564-FE74-4CAA-A204-6CD073866FDD}" presName="node" presStyleCnt="0"/>
      <dgm:spPr/>
    </dgm:pt>
    <dgm:pt modelId="{CE8C2827-8EE9-4A0E-AD61-5BFDEE74C5FB}" type="pres">
      <dgm:prSet presAssocID="{DECD0564-FE74-4CAA-A204-6CD073866FDD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F0A84E4-8605-4A22-864B-417CE4D57DA0}" type="pres">
      <dgm:prSet presAssocID="{DECD0564-FE74-4CAA-A204-6CD073866FDD}" presName="childNode" presStyleLbl="revTx" presStyleIdx="0" presStyleCnt="3">
        <dgm:presLayoutVars>
          <dgm:bulletEnabled val="1"/>
        </dgm:presLayoutVars>
      </dgm:prSet>
      <dgm:spPr/>
    </dgm:pt>
    <dgm:pt modelId="{8973A6BE-534F-4FA2-8663-93A341F22A4E}" type="pres">
      <dgm:prSet presAssocID="{6668EE6C-FA5B-4059-B0CC-2026D09DB8D8}" presName="Name25" presStyleLbl="parChTrans1D1" presStyleIdx="1" presStyleCnt="3"/>
      <dgm:spPr/>
    </dgm:pt>
    <dgm:pt modelId="{96400CD9-703C-4066-8029-00837792FBBD}" type="pres">
      <dgm:prSet presAssocID="{3F825DD2-ED17-4603-B623-E79AE44BF960}" presName="node" presStyleCnt="0"/>
      <dgm:spPr/>
    </dgm:pt>
    <dgm:pt modelId="{D0820861-BE5B-4FA1-9DDD-2052BB1C042F}" type="pres">
      <dgm:prSet presAssocID="{3F825DD2-ED17-4603-B623-E79AE44BF960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DBCD262-4F02-4CC8-B511-3E7BBEA75412}" type="pres">
      <dgm:prSet presAssocID="{3F825DD2-ED17-4603-B623-E79AE44BF960}" presName="childNode" presStyleLbl="revTx" presStyleIdx="1" presStyleCnt="3">
        <dgm:presLayoutVars>
          <dgm:bulletEnabled val="1"/>
        </dgm:presLayoutVars>
      </dgm:prSet>
      <dgm:spPr/>
    </dgm:pt>
    <dgm:pt modelId="{AB837818-4831-407B-9159-EF6F6DDCBBA2}" type="pres">
      <dgm:prSet presAssocID="{5CC3F2BC-3BF6-4066-8434-90C2C04FB2E2}" presName="Name25" presStyleLbl="parChTrans1D1" presStyleIdx="2" presStyleCnt="3"/>
      <dgm:spPr/>
    </dgm:pt>
    <dgm:pt modelId="{5138BD02-83F1-49B1-9F37-443535B3F59B}" type="pres">
      <dgm:prSet presAssocID="{D14668F7-E00C-4727-B335-689E35EDF605}" presName="node" presStyleCnt="0"/>
      <dgm:spPr/>
    </dgm:pt>
    <dgm:pt modelId="{9DB20B93-3CAA-400E-8FC4-55839DB1AC20}" type="pres">
      <dgm:prSet presAssocID="{D14668F7-E00C-4727-B335-689E35EDF60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24FF71-4798-4378-A15A-B009D6341E24}" type="pres">
      <dgm:prSet presAssocID="{D14668F7-E00C-4727-B335-689E35EDF60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32850FF6-A95D-489E-8E35-5FE1601415A2}" type="presOf" srcId="{D368AA62-7319-42C1-97D1-9CB598CE0378}" destId="{1DBCD262-4F02-4CC8-B511-3E7BBEA75412}" srcOrd="0" destOrd="0" presId="urn:microsoft.com/office/officeart/2005/8/layout/radial2"/>
    <dgm:cxn modelId="{FB530FF0-945E-45C8-84AA-C63D3058C59C}" srcId="{D14668F7-E00C-4727-B335-689E35EDF605}" destId="{07819886-36E6-462D-B8CE-4B8891B7D9E8}" srcOrd="2" destOrd="0" parTransId="{07E154E2-3353-423A-8E55-128B32707496}" sibTransId="{F464AA62-6F7F-4060-B6B4-4FD0FD6DD670}"/>
    <dgm:cxn modelId="{5C2F2B3D-40DD-4969-BF25-20DD21908B03}" type="presOf" srcId="{07819886-36E6-462D-B8CE-4B8891B7D9E8}" destId="{4824FF71-4798-4378-A15A-B009D6341E24}" srcOrd="0" destOrd="2" presId="urn:microsoft.com/office/officeart/2005/8/layout/radial2"/>
    <dgm:cxn modelId="{66FB60DA-6B37-451A-A333-FAA286E0118C}" type="presOf" srcId="{192A8777-043B-47D6-9F6F-64D1665F2185}" destId="{4ECE531D-7B97-4CF2-8462-4EC84DB92025}" srcOrd="0" destOrd="0" presId="urn:microsoft.com/office/officeart/2005/8/layout/radial2"/>
    <dgm:cxn modelId="{1BD46D53-F9F1-4D15-A2CD-78828C62FB36}" type="presOf" srcId="{81B27D64-2321-40EC-80DA-486F7C95EB42}" destId="{4824FF71-4798-4378-A15A-B009D6341E24}" srcOrd="0" destOrd="0" presId="urn:microsoft.com/office/officeart/2005/8/layout/radial2"/>
    <dgm:cxn modelId="{A2EAD782-5F56-4B3C-A488-F11C754C30C0}" type="presOf" srcId="{5DABB751-2548-4C95-85E6-8632F45ACF5F}" destId="{1B80EA42-C1F7-426C-8413-08494A4E408D}" srcOrd="0" destOrd="0" presId="urn:microsoft.com/office/officeart/2005/8/layout/radial2"/>
    <dgm:cxn modelId="{E1FD614A-2632-48C6-8B2E-0194161542F8}" srcId="{5DABB751-2548-4C95-85E6-8632F45ACF5F}" destId="{3F825DD2-ED17-4603-B623-E79AE44BF960}" srcOrd="1" destOrd="0" parTransId="{6668EE6C-FA5B-4059-B0CC-2026D09DB8D8}" sibTransId="{24A6E233-8A98-4F47-8371-FBAFB5DA5539}"/>
    <dgm:cxn modelId="{789B32AC-D336-46DA-8E09-85B521E5FBA6}" type="presOf" srcId="{DC70C60A-87EB-4F98-87B4-BC21511FC4B3}" destId="{1DBCD262-4F02-4CC8-B511-3E7BBEA75412}" srcOrd="0" destOrd="1" presId="urn:microsoft.com/office/officeart/2005/8/layout/radial2"/>
    <dgm:cxn modelId="{E0A34387-7012-4B64-955F-E38E57C2621F}" srcId="{D14668F7-E00C-4727-B335-689E35EDF605}" destId="{E1249AA1-C642-445E-A991-6113E44B2300}" srcOrd="1" destOrd="0" parTransId="{FB93FE8C-E280-43D4-8E78-69A13853D3BB}" sibTransId="{75EAA807-1A37-4319-9FE1-D868E1E2FA38}"/>
    <dgm:cxn modelId="{243A6061-E040-4B81-8F35-D837C0BD9043}" srcId="{D14668F7-E00C-4727-B335-689E35EDF605}" destId="{29199578-9946-4529-AF16-5A9094A1B1C1}" srcOrd="3" destOrd="0" parTransId="{CBBE7B9B-8BDB-4CCE-901D-A3857D9C56C1}" sibTransId="{CB36EBCC-E2C1-4E81-9792-24184927F9C7}"/>
    <dgm:cxn modelId="{96B9F194-5B08-4E1A-8622-083228E5DCE2}" type="presOf" srcId="{3F825DD2-ED17-4603-B623-E79AE44BF960}" destId="{D0820861-BE5B-4FA1-9DDD-2052BB1C042F}" srcOrd="0" destOrd="0" presId="urn:microsoft.com/office/officeart/2005/8/layout/radial2"/>
    <dgm:cxn modelId="{B801B0F5-2729-4F59-859B-F799A20FC96C}" srcId="{3F825DD2-ED17-4603-B623-E79AE44BF960}" destId="{DC70C60A-87EB-4F98-87B4-BC21511FC4B3}" srcOrd="1" destOrd="0" parTransId="{50E3EDBC-1F56-4BAA-9B5E-5F4E05C206B7}" sibTransId="{0ADA2EB8-BA19-4A14-A315-6B65D87994D9}"/>
    <dgm:cxn modelId="{563B11AA-C246-4F24-B6A2-0682272F3FC1}" srcId="{5DABB751-2548-4C95-85E6-8632F45ACF5F}" destId="{D14668F7-E00C-4727-B335-689E35EDF605}" srcOrd="2" destOrd="0" parTransId="{5CC3F2BC-3BF6-4066-8434-90C2C04FB2E2}" sibTransId="{299F2C8D-753E-43A1-B776-282BBBF872F2}"/>
    <dgm:cxn modelId="{DB4D3747-7C45-49F1-94E9-1BFE2562763E}" srcId="{3F825DD2-ED17-4603-B623-E79AE44BF960}" destId="{D368AA62-7319-42C1-97D1-9CB598CE0378}" srcOrd="0" destOrd="0" parTransId="{E1DE76B1-9382-4E35-9A4E-835BD677E287}" sibTransId="{A3C3CA8C-A4FB-4120-9867-2058419DC97D}"/>
    <dgm:cxn modelId="{732C3999-C1ED-49DB-B5C3-0B242400EDCD}" type="presOf" srcId="{D14668F7-E00C-4727-B335-689E35EDF605}" destId="{9DB20B93-3CAA-400E-8FC4-55839DB1AC20}" srcOrd="0" destOrd="0" presId="urn:microsoft.com/office/officeart/2005/8/layout/radial2"/>
    <dgm:cxn modelId="{083CD406-F37F-4546-B23F-7E32E2F64825}" srcId="{D14668F7-E00C-4727-B335-689E35EDF605}" destId="{81B27D64-2321-40EC-80DA-486F7C95EB42}" srcOrd="0" destOrd="0" parTransId="{6CAFD6B8-3C81-407A-9D62-579E12871B83}" sibTransId="{434A0B69-9A46-4A73-B0AC-6FBAEAE0A80E}"/>
    <dgm:cxn modelId="{D004DDBD-E7C4-415E-9180-4B191D86C081}" type="presOf" srcId="{5CC3F2BC-3BF6-4066-8434-90C2C04FB2E2}" destId="{AB837818-4831-407B-9159-EF6F6DDCBBA2}" srcOrd="0" destOrd="0" presId="urn:microsoft.com/office/officeart/2005/8/layout/radial2"/>
    <dgm:cxn modelId="{8D0178C1-2781-4A24-B7D7-A42DC802D2BF}" type="presOf" srcId="{E1249AA1-C642-445E-A991-6113E44B2300}" destId="{4824FF71-4798-4378-A15A-B009D6341E24}" srcOrd="0" destOrd="1" presId="urn:microsoft.com/office/officeart/2005/8/layout/radial2"/>
    <dgm:cxn modelId="{EC9A5A82-AE15-4B81-8654-0CEE4FFB4BB6}" type="presOf" srcId="{0B979B33-BA43-4888-A680-C6C3258F6F0E}" destId="{FF0A84E4-8605-4A22-864B-417CE4D57DA0}" srcOrd="0" destOrd="1" presId="urn:microsoft.com/office/officeart/2005/8/layout/radial2"/>
    <dgm:cxn modelId="{989F7619-B1AF-4FC1-9FAD-CAA48501C7C6}" type="presOf" srcId="{DECD0564-FE74-4CAA-A204-6CD073866FDD}" destId="{CE8C2827-8EE9-4A0E-AD61-5BFDEE74C5FB}" srcOrd="0" destOrd="0" presId="urn:microsoft.com/office/officeart/2005/8/layout/radial2"/>
    <dgm:cxn modelId="{A75B9439-620D-4295-97BB-A4DD6818D8D0}" srcId="{5DABB751-2548-4C95-85E6-8632F45ACF5F}" destId="{DECD0564-FE74-4CAA-A204-6CD073866FDD}" srcOrd="0" destOrd="0" parTransId="{192A8777-043B-47D6-9F6F-64D1665F2185}" sibTransId="{DDD1DFA0-D8F9-41E3-902E-BBE9EA8C0E70}"/>
    <dgm:cxn modelId="{D553961E-DF1C-4AB8-AE1A-CEBE3314FB1C}" type="presOf" srcId="{6668EE6C-FA5B-4059-B0CC-2026D09DB8D8}" destId="{8973A6BE-534F-4FA2-8663-93A341F22A4E}" srcOrd="0" destOrd="0" presId="urn:microsoft.com/office/officeart/2005/8/layout/radial2"/>
    <dgm:cxn modelId="{55539EE0-5654-495A-B5B4-E5DA75282376}" srcId="{DECD0564-FE74-4CAA-A204-6CD073866FDD}" destId="{409B35C1-DC6D-4F45-9E8C-F8038871B313}" srcOrd="0" destOrd="0" parTransId="{E8FF81FB-9070-4422-AF25-95A4C6B6DDF2}" sibTransId="{84D5BAD7-E23D-4378-8326-3FB3F5F6A8CD}"/>
    <dgm:cxn modelId="{BEEE30B2-619C-44B1-9A08-2D9BB9FE364A}" srcId="{DECD0564-FE74-4CAA-A204-6CD073866FDD}" destId="{0B979B33-BA43-4888-A680-C6C3258F6F0E}" srcOrd="1" destOrd="0" parTransId="{AE0506A5-5D36-4239-B662-DFDDE8F77690}" sibTransId="{FE3EA63D-B747-4DAD-8B5C-9D1B692833BF}"/>
    <dgm:cxn modelId="{97D46210-E845-4B93-BEDB-2FFA13F8B46E}" type="presOf" srcId="{409B35C1-DC6D-4F45-9E8C-F8038871B313}" destId="{FF0A84E4-8605-4A22-864B-417CE4D57DA0}" srcOrd="0" destOrd="0" presId="urn:microsoft.com/office/officeart/2005/8/layout/radial2"/>
    <dgm:cxn modelId="{8D0ED97A-0C1A-4435-9A13-81B38F61FE3C}" type="presOf" srcId="{29199578-9946-4529-AF16-5A9094A1B1C1}" destId="{4824FF71-4798-4378-A15A-B009D6341E24}" srcOrd="0" destOrd="3" presId="urn:microsoft.com/office/officeart/2005/8/layout/radial2"/>
    <dgm:cxn modelId="{5B08B279-E2E0-4D29-B412-BF3DD9ED3A89}" type="presParOf" srcId="{1B80EA42-C1F7-426C-8413-08494A4E408D}" destId="{207318A5-AA50-4009-948E-1ABE5DCCBEE7}" srcOrd="0" destOrd="0" presId="urn:microsoft.com/office/officeart/2005/8/layout/radial2"/>
    <dgm:cxn modelId="{44FF88EC-8B63-4ADF-B5C2-C0077919C107}" type="presParOf" srcId="{207318A5-AA50-4009-948E-1ABE5DCCBEE7}" destId="{9B525806-6285-4BEA-9EA2-02FFEA21D26E}" srcOrd="0" destOrd="0" presId="urn:microsoft.com/office/officeart/2005/8/layout/radial2"/>
    <dgm:cxn modelId="{7B863C63-A6B9-49BC-98E5-FA24EAAE4AA0}" type="presParOf" srcId="{9B525806-6285-4BEA-9EA2-02FFEA21D26E}" destId="{CBFAD6A9-6FD2-4BC2-B68E-07839E7EE091}" srcOrd="0" destOrd="0" presId="urn:microsoft.com/office/officeart/2005/8/layout/radial2"/>
    <dgm:cxn modelId="{A36ED762-E6CE-4C04-B3BE-35E24066E5A7}" type="presParOf" srcId="{9B525806-6285-4BEA-9EA2-02FFEA21D26E}" destId="{35C29FA7-8F3B-442E-B8AB-CFA6D5F2DA8E}" srcOrd="1" destOrd="0" presId="urn:microsoft.com/office/officeart/2005/8/layout/radial2"/>
    <dgm:cxn modelId="{BDE01538-8C0A-4C32-BE44-BD5A325DD04C}" type="presParOf" srcId="{207318A5-AA50-4009-948E-1ABE5DCCBEE7}" destId="{4ECE531D-7B97-4CF2-8462-4EC84DB92025}" srcOrd="1" destOrd="0" presId="urn:microsoft.com/office/officeart/2005/8/layout/radial2"/>
    <dgm:cxn modelId="{267B5455-BB00-4F15-B424-8C7FCA37ECDB}" type="presParOf" srcId="{207318A5-AA50-4009-948E-1ABE5DCCBEE7}" destId="{F56FB430-0631-4EA2-91DB-CD2178C2F7A1}" srcOrd="2" destOrd="0" presId="urn:microsoft.com/office/officeart/2005/8/layout/radial2"/>
    <dgm:cxn modelId="{7666E9A4-FD15-4256-8654-5DF41EACBE09}" type="presParOf" srcId="{F56FB430-0631-4EA2-91DB-CD2178C2F7A1}" destId="{CE8C2827-8EE9-4A0E-AD61-5BFDEE74C5FB}" srcOrd="0" destOrd="0" presId="urn:microsoft.com/office/officeart/2005/8/layout/radial2"/>
    <dgm:cxn modelId="{F473E490-89F7-4327-9EB0-1C35A0E59331}" type="presParOf" srcId="{F56FB430-0631-4EA2-91DB-CD2178C2F7A1}" destId="{FF0A84E4-8605-4A22-864B-417CE4D57DA0}" srcOrd="1" destOrd="0" presId="urn:microsoft.com/office/officeart/2005/8/layout/radial2"/>
    <dgm:cxn modelId="{56612967-C227-4947-BAF7-3C55622F8A38}" type="presParOf" srcId="{207318A5-AA50-4009-948E-1ABE5DCCBEE7}" destId="{8973A6BE-534F-4FA2-8663-93A341F22A4E}" srcOrd="3" destOrd="0" presId="urn:microsoft.com/office/officeart/2005/8/layout/radial2"/>
    <dgm:cxn modelId="{A1F11A02-DDCD-4179-8FE9-A50B633D9293}" type="presParOf" srcId="{207318A5-AA50-4009-948E-1ABE5DCCBEE7}" destId="{96400CD9-703C-4066-8029-00837792FBBD}" srcOrd="4" destOrd="0" presId="urn:microsoft.com/office/officeart/2005/8/layout/radial2"/>
    <dgm:cxn modelId="{1A642510-9171-42CD-930F-472C679127FD}" type="presParOf" srcId="{96400CD9-703C-4066-8029-00837792FBBD}" destId="{D0820861-BE5B-4FA1-9DDD-2052BB1C042F}" srcOrd="0" destOrd="0" presId="urn:microsoft.com/office/officeart/2005/8/layout/radial2"/>
    <dgm:cxn modelId="{FD4B5903-C725-4D82-BFEE-BAE564C60288}" type="presParOf" srcId="{96400CD9-703C-4066-8029-00837792FBBD}" destId="{1DBCD262-4F02-4CC8-B511-3E7BBEA75412}" srcOrd="1" destOrd="0" presId="urn:microsoft.com/office/officeart/2005/8/layout/radial2"/>
    <dgm:cxn modelId="{36C8B722-CABB-4E9C-942C-B974AAD50160}" type="presParOf" srcId="{207318A5-AA50-4009-948E-1ABE5DCCBEE7}" destId="{AB837818-4831-407B-9159-EF6F6DDCBBA2}" srcOrd="5" destOrd="0" presId="urn:microsoft.com/office/officeart/2005/8/layout/radial2"/>
    <dgm:cxn modelId="{31FC31B1-29D3-402F-8FE2-8AC219D74E72}" type="presParOf" srcId="{207318A5-AA50-4009-948E-1ABE5DCCBEE7}" destId="{5138BD02-83F1-49B1-9F37-443535B3F59B}" srcOrd="6" destOrd="0" presId="urn:microsoft.com/office/officeart/2005/8/layout/radial2"/>
    <dgm:cxn modelId="{0A9BB5EA-FFCC-4675-BB39-9242FD7B78AF}" type="presParOf" srcId="{5138BD02-83F1-49B1-9F37-443535B3F59B}" destId="{9DB20B93-3CAA-400E-8FC4-55839DB1AC20}" srcOrd="0" destOrd="0" presId="urn:microsoft.com/office/officeart/2005/8/layout/radial2"/>
    <dgm:cxn modelId="{81436C16-79C2-4171-9A40-CD27DC47405A}" type="presParOf" srcId="{5138BD02-83F1-49B1-9F37-443535B3F59B}" destId="{4824FF71-4798-4378-A15A-B009D6341E2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9A6145-6EBB-4675-9C8B-8E1163D9532C}">
      <dsp:nvSpPr>
        <dsp:cNvPr id="0" name=""/>
        <dsp:cNvSpPr/>
      </dsp:nvSpPr>
      <dsp:spPr>
        <a:xfrm>
          <a:off x="8" y="0"/>
          <a:ext cx="2011188" cy="4497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8" y="1798945"/>
        <a:ext cx="2011188" cy="1798945"/>
      </dsp:txXfrm>
    </dsp:sp>
    <dsp:sp modelId="{F2E02DE0-7AA7-4733-9C01-7D660B2019E7}">
      <dsp:nvSpPr>
        <dsp:cNvPr id="0" name=""/>
        <dsp:cNvSpPr/>
      </dsp:nvSpPr>
      <dsp:spPr>
        <a:xfrm rot="2779584">
          <a:off x="258702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734E392-0E63-42A5-8059-4E4026A9A511}">
      <dsp:nvSpPr>
        <dsp:cNvPr id="0" name=""/>
        <dsp:cNvSpPr/>
      </dsp:nvSpPr>
      <dsp:spPr>
        <a:xfrm>
          <a:off x="2073443" y="0"/>
          <a:ext cx="2011188" cy="44973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798945"/>
        <a:ext cx="2011188" cy="1798945"/>
      </dsp:txXfrm>
    </dsp:sp>
    <dsp:sp modelId="{57D0D27A-155D-4C0D-9F62-966FC19A731B}">
      <dsp:nvSpPr>
        <dsp:cNvPr id="0" name=""/>
        <dsp:cNvSpPr/>
      </dsp:nvSpPr>
      <dsp:spPr>
        <a:xfrm>
          <a:off x="2330226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30A59B1-1590-4CA3-8127-F9CC91C611B5}">
      <dsp:nvSpPr>
        <dsp:cNvPr id="0" name=""/>
        <dsp:cNvSpPr/>
      </dsp:nvSpPr>
      <dsp:spPr>
        <a:xfrm>
          <a:off x="4144967" y="0"/>
          <a:ext cx="2011188" cy="44973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98945"/>
        <a:ext cx="2011188" cy="1798945"/>
      </dsp:txXfrm>
    </dsp:sp>
    <dsp:sp modelId="{110F359B-390D-4617-9DC4-83EE3E8B73FD}">
      <dsp:nvSpPr>
        <dsp:cNvPr id="0" name=""/>
        <dsp:cNvSpPr/>
      </dsp:nvSpPr>
      <dsp:spPr>
        <a:xfrm rot="20205193">
          <a:off x="4401751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8E2091-E896-46A2-B31A-2C3890AA3F11}">
      <dsp:nvSpPr>
        <dsp:cNvPr id="0" name=""/>
        <dsp:cNvSpPr/>
      </dsp:nvSpPr>
      <dsp:spPr>
        <a:xfrm>
          <a:off x="6216492" y="0"/>
          <a:ext cx="2011188" cy="44973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798945"/>
        <a:ext cx="2011188" cy="1798945"/>
      </dsp:txXfrm>
    </dsp:sp>
    <dsp:sp modelId="{12703D02-E67E-410C-A53D-CB569AC9CD1C}">
      <dsp:nvSpPr>
        <dsp:cNvPr id="0" name=""/>
        <dsp:cNvSpPr/>
      </dsp:nvSpPr>
      <dsp:spPr>
        <a:xfrm rot="19279782">
          <a:off x="6473275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F0FE537-3FAF-4041-9792-17ACD4F3ADD6}">
      <dsp:nvSpPr>
        <dsp:cNvPr id="0" name=""/>
        <dsp:cNvSpPr/>
      </dsp:nvSpPr>
      <dsp:spPr>
        <a:xfrm>
          <a:off x="329183" y="3597890"/>
          <a:ext cx="7571232" cy="67460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C70DB-FEAC-4F54-88D7-68B0D89991A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2118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D90CE0-855F-4671-8F91-0B3F317400C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4EC0630-70C3-4C9B-A87D-85045C07F1B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4AE97921-6379-442F-938D-5CF8F5E820F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2118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6D4099-414A-48E4-9DC1-15A340F2BDF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8782B817-591F-40E4-A708-A5C37EDEFB5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37818-4831-407B-9159-EF6F6DDCBBA2}">
      <dsp:nvSpPr>
        <dsp:cNvPr id="0" name=""/>
        <dsp:cNvSpPr/>
      </dsp:nvSpPr>
      <dsp:spPr>
        <a:xfrm rot="2562766">
          <a:off x="2881200" y="3238273"/>
          <a:ext cx="70714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707149" y="24609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3A6BE-534F-4FA2-8663-93A341F22A4E}">
      <dsp:nvSpPr>
        <dsp:cNvPr id="0" name=""/>
        <dsp:cNvSpPr/>
      </dsp:nvSpPr>
      <dsp:spPr>
        <a:xfrm>
          <a:off x="2974981" y="2271335"/>
          <a:ext cx="904163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904163" y="24609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E531D-7B97-4CF2-8462-4EC84DB92025}">
      <dsp:nvSpPr>
        <dsp:cNvPr id="0" name=""/>
        <dsp:cNvSpPr/>
      </dsp:nvSpPr>
      <dsp:spPr>
        <a:xfrm rot="19104519">
          <a:off x="2871009" y="1298514"/>
          <a:ext cx="82484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824841" y="24609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C29FA7-8F3B-442E-B8AB-CFA6D5F2DA8E}">
      <dsp:nvSpPr>
        <dsp:cNvPr id="0" name=""/>
        <dsp:cNvSpPr/>
      </dsp:nvSpPr>
      <dsp:spPr>
        <a:xfrm rot="1415015">
          <a:off x="1084194" y="1153544"/>
          <a:ext cx="2224425" cy="225028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C2827-8EE9-4A0E-AD61-5BFDEE74C5FB}">
      <dsp:nvSpPr>
        <dsp:cNvPr id="0" name=""/>
        <dsp:cNvSpPr/>
      </dsp:nvSpPr>
      <dsp:spPr>
        <a:xfrm>
          <a:off x="3433090" y="1380"/>
          <a:ext cx="1259724" cy="1259724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衛福部疾管署</a:t>
          </a:r>
          <a:endParaRPr lang="zh-TW" sz="2200" kern="1200" dirty="0"/>
        </a:p>
      </dsp:txBody>
      <dsp:txXfrm>
        <a:off x="3617572" y="185862"/>
        <a:ext cx="890760" cy="890760"/>
      </dsp:txXfrm>
    </dsp:sp>
    <dsp:sp modelId="{FF0A84E4-8605-4A22-864B-417CE4D57DA0}">
      <dsp:nvSpPr>
        <dsp:cNvPr id="0" name=""/>
        <dsp:cNvSpPr/>
      </dsp:nvSpPr>
      <dsp:spPr>
        <a:xfrm>
          <a:off x="4818787" y="1380"/>
          <a:ext cx="1889586" cy="1259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solidFill>
                <a:schemeClr val="bg1"/>
              </a:solidFill>
            </a:rPr>
            <a:t>掌握最新疫情</a:t>
          </a:r>
          <a:endParaRPr lang="zh-TW" sz="1600" kern="1200" dirty="0">
            <a:solidFill>
              <a:schemeClr val="bg1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818787" y="1380"/>
        <a:ext cx="1889586" cy="1259724"/>
      </dsp:txXfrm>
    </dsp:sp>
    <dsp:sp modelId="{D0820861-BE5B-4FA1-9DDD-2052BB1C042F}">
      <dsp:nvSpPr>
        <dsp:cNvPr id="0" name=""/>
        <dsp:cNvSpPr/>
      </dsp:nvSpPr>
      <dsp:spPr>
        <a:xfrm>
          <a:off x="3879145" y="1666082"/>
          <a:ext cx="1259724" cy="1259724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防疫小測驗</a:t>
          </a:r>
          <a:endParaRPr lang="zh-TW" sz="2200" kern="1200"/>
        </a:p>
      </dsp:txBody>
      <dsp:txXfrm>
        <a:off x="4063627" y="1850564"/>
        <a:ext cx="890760" cy="890760"/>
      </dsp:txXfrm>
    </dsp:sp>
    <dsp:sp modelId="{1DBCD262-4F02-4CC8-B511-3E7BBEA75412}">
      <dsp:nvSpPr>
        <dsp:cNvPr id="0" name=""/>
        <dsp:cNvSpPr/>
      </dsp:nvSpPr>
      <dsp:spPr>
        <a:xfrm>
          <a:off x="5264842" y="1666082"/>
          <a:ext cx="1889586" cy="1259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你的防疫觀念正確嗎？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擊敗新冠病毒，健康久久！</a:t>
          </a:r>
          <a:endParaRPr lang="zh-TW" sz="1600" kern="1200" dirty="0"/>
        </a:p>
      </dsp:txBody>
      <dsp:txXfrm>
        <a:off x="5264842" y="1666082"/>
        <a:ext cx="1889586" cy="1259724"/>
      </dsp:txXfrm>
    </dsp:sp>
    <dsp:sp modelId="{9DB20B93-3CAA-400E-8FC4-55839DB1AC20}">
      <dsp:nvSpPr>
        <dsp:cNvPr id="0" name=""/>
        <dsp:cNvSpPr/>
      </dsp:nvSpPr>
      <dsp:spPr>
        <a:xfrm>
          <a:off x="3315512" y="3285562"/>
          <a:ext cx="1350168" cy="1350168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防疫影片：</a:t>
          </a:r>
          <a:endParaRPr lang="zh-TW" altLang="en-US" sz="2200" kern="1200" dirty="0"/>
        </a:p>
      </dsp:txBody>
      <dsp:txXfrm>
        <a:off x="3513240" y="3483290"/>
        <a:ext cx="954712" cy="954712"/>
      </dsp:txXfrm>
    </dsp:sp>
    <dsp:sp modelId="{4824FF71-4798-4378-A15A-B009D6341E24}">
      <dsp:nvSpPr>
        <dsp:cNvPr id="0" name=""/>
        <dsp:cNvSpPr/>
      </dsp:nvSpPr>
      <dsp:spPr>
        <a:xfrm>
          <a:off x="4800698" y="3285562"/>
          <a:ext cx="2025253" cy="1350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觀賞防疫影片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照顧自己，愛護家人！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</dsp:txBody>
      <dsp:txXfrm>
        <a:off x="4800698" y="3285562"/>
        <a:ext cx="2025253" cy="1350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FD1A6-7757-4675-8206-30AAD1D80146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05C0B-E873-4261-AF95-A7C63E245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57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05C0B-E873-4261-AF95-A7C63E24504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886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1000">
              <a:srgbClr val="9999FF"/>
            </a:gs>
            <a:gs pos="45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7000">
              <a:schemeClr val="bg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仿" panose="020B0609010101010101" pitchFamily="49" charset="-120"/>
          <a:ea typeface="文鼎中仿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1292990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2539">
            <a:off x="2182527" y="2307671"/>
            <a:ext cx="5532303" cy="406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新型冠狀病毒 </a:t>
            </a:r>
            <a:r>
              <a:rPr lang="zh-TW" altLang="en-US" dirty="0">
                <a:solidFill>
                  <a:srgbClr val="9966FF"/>
                </a:solidFill>
              </a:rPr>
              <a:t>防疫須知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653858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保持社</a:t>
            </a:r>
            <a:r>
              <a:rPr lang="zh-TW" altLang="en-US" dirty="0">
                <a:solidFill>
                  <a:srgbClr val="9966FF"/>
                </a:solidFill>
              </a:rPr>
              <a:t>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0539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新型冠狀病毒</a:t>
            </a:r>
            <a:r>
              <a:rPr lang="zh-TW" altLang="en-US" dirty="0">
                <a:solidFill>
                  <a:srgbClr val="9966FF"/>
                </a:solidFill>
              </a:rPr>
              <a:t>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614886"/>
              </p:ext>
            </p:extLst>
          </p:nvPr>
        </p:nvGraphicFramePr>
        <p:xfrm>
          <a:off x="457200" y="1600200"/>
          <a:ext cx="8229600" cy="4637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文鼎中仿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2021-12-13T03:10:19Z</dcterms:modified>
</cp:coreProperties>
</file>