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FF00"/>
    <a:srgbClr val="99CCFF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70E40-A7E9-4E6D-8C2E-0BF8C900E5CF}" type="doc">
      <dgm:prSet loTypeId="urn:microsoft.com/office/officeart/2005/8/layout/hList7" loCatId="list" qsTypeId="urn:microsoft.com/office/officeart/2005/8/quickstyle/simple1" qsCatId="simple" csTypeId="urn:microsoft.com/office/officeart/2005/8/colors/accent4_1" csCatId="accent4"/>
      <dgm:spPr/>
      <dgm:t>
        <a:bodyPr/>
        <a:lstStyle/>
        <a:p>
          <a:endParaRPr lang="zh-TW" altLang="en-US"/>
        </a:p>
      </dgm:t>
    </dgm:pt>
    <dgm:pt modelId="{19E2696A-7DB7-43BE-819D-0C84B3A603D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3D686F4E-2EE9-43D6-A2DE-F564F86E8A59}" type="parTrans" cxnId="{A7E2D868-E3BB-415F-8461-AD81C8D51E90}">
      <dgm:prSet/>
      <dgm:spPr/>
      <dgm:t>
        <a:bodyPr/>
        <a:lstStyle/>
        <a:p>
          <a:endParaRPr lang="zh-TW" altLang="en-US"/>
        </a:p>
      </dgm:t>
    </dgm:pt>
    <dgm:pt modelId="{55884BA9-61CF-49F5-9D6F-D9505B6C12BF}" type="sibTrans" cxnId="{A7E2D868-E3BB-415F-8461-AD81C8D51E90}">
      <dgm:prSet/>
      <dgm:spPr/>
      <dgm:t>
        <a:bodyPr/>
        <a:lstStyle/>
        <a:p>
          <a:endParaRPr lang="zh-TW" altLang="en-US"/>
        </a:p>
      </dgm:t>
    </dgm:pt>
    <dgm:pt modelId="{E01AD216-D4A5-4C4D-8274-342A3FA857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A490781-0635-4497-8A9B-A3B4FDC3627A}" type="parTrans" cxnId="{0CF95533-A325-4187-A803-31CC34636553}">
      <dgm:prSet/>
      <dgm:spPr/>
      <dgm:t>
        <a:bodyPr/>
        <a:lstStyle/>
        <a:p>
          <a:endParaRPr lang="zh-TW" altLang="en-US"/>
        </a:p>
      </dgm:t>
    </dgm:pt>
    <dgm:pt modelId="{40FD451E-57BA-4224-A324-C74275AC57B0}" type="sibTrans" cxnId="{0CF95533-A325-4187-A803-31CC34636553}">
      <dgm:prSet/>
      <dgm:spPr/>
      <dgm:t>
        <a:bodyPr/>
        <a:lstStyle/>
        <a:p>
          <a:endParaRPr lang="zh-TW" altLang="en-US"/>
        </a:p>
      </dgm:t>
    </dgm:pt>
    <dgm:pt modelId="{E7C8CB33-A74E-47AC-86B9-B3D816379EA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81D07EE-8787-42B2-B605-58F5F35B7C15}" type="parTrans" cxnId="{8EB80C1F-4724-4A76-BC9C-A7B65284F359}">
      <dgm:prSet/>
      <dgm:spPr/>
      <dgm:t>
        <a:bodyPr/>
        <a:lstStyle/>
        <a:p>
          <a:endParaRPr lang="zh-TW" altLang="en-US"/>
        </a:p>
      </dgm:t>
    </dgm:pt>
    <dgm:pt modelId="{402AE914-2AFD-48EA-A647-565A6AC3225B}" type="sibTrans" cxnId="{8EB80C1F-4724-4A76-BC9C-A7B65284F359}">
      <dgm:prSet/>
      <dgm:spPr/>
      <dgm:t>
        <a:bodyPr/>
        <a:lstStyle/>
        <a:p>
          <a:endParaRPr lang="zh-TW" altLang="en-US"/>
        </a:p>
      </dgm:t>
    </dgm:pt>
    <dgm:pt modelId="{4BF949B6-5259-428C-A1D6-F401A9D2C5F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3E017AE-6574-43A2-A2E4-9181F172C0E0}" type="parTrans" cxnId="{BB0DB06A-7B63-4A8F-ABBB-3ACCBB3DF28C}">
      <dgm:prSet/>
      <dgm:spPr/>
      <dgm:t>
        <a:bodyPr/>
        <a:lstStyle/>
        <a:p>
          <a:endParaRPr lang="zh-TW" altLang="en-US"/>
        </a:p>
      </dgm:t>
    </dgm:pt>
    <dgm:pt modelId="{31BB7AC0-EBB1-4051-8C1C-2DC6761C7A42}" type="sibTrans" cxnId="{BB0DB06A-7B63-4A8F-ABBB-3ACCBB3DF28C}">
      <dgm:prSet/>
      <dgm:spPr/>
      <dgm:t>
        <a:bodyPr/>
        <a:lstStyle/>
        <a:p>
          <a:endParaRPr lang="zh-TW" altLang="en-US"/>
        </a:p>
      </dgm:t>
    </dgm:pt>
    <dgm:pt modelId="{BF792ACC-03BF-4BE2-B283-BFF265900E23}" type="pres">
      <dgm:prSet presAssocID="{AE770E40-A7E9-4E6D-8C2E-0BF8C900E5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3EDEA7C-394A-4520-9345-7E7F7057C003}" type="pres">
      <dgm:prSet presAssocID="{AE770E40-A7E9-4E6D-8C2E-0BF8C900E5CF}" presName="fgShape" presStyleLbl="fgShp" presStyleIdx="0" presStyleCnt="1"/>
      <dgm:spPr/>
    </dgm:pt>
    <dgm:pt modelId="{AF6DB2BD-DBA4-42C2-B20E-66FBBD928EAB}" type="pres">
      <dgm:prSet presAssocID="{AE770E40-A7E9-4E6D-8C2E-0BF8C900E5CF}" presName="linComp" presStyleCnt="0"/>
      <dgm:spPr/>
    </dgm:pt>
    <dgm:pt modelId="{C8FD7077-DE09-4459-B153-EA72BB300758}" type="pres">
      <dgm:prSet presAssocID="{19E2696A-7DB7-43BE-819D-0C84B3A603D2}" presName="compNode" presStyleCnt="0"/>
      <dgm:spPr/>
    </dgm:pt>
    <dgm:pt modelId="{9A9EE109-AC94-4FB5-89E1-CEE3F3E1D334}" type="pres">
      <dgm:prSet presAssocID="{19E2696A-7DB7-43BE-819D-0C84B3A603D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2201C02-7C2A-4C7D-8816-8F1F4A566D94}" type="pres">
      <dgm:prSet presAssocID="{19E2696A-7DB7-43BE-819D-0C84B3A603D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A86606-0D83-4E57-9DAC-286BDE15BE9B}" type="pres">
      <dgm:prSet presAssocID="{19E2696A-7DB7-43BE-819D-0C84B3A603D2}" presName="invisiNode" presStyleLbl="node1" presStyleIdx="0" presStyleCnt="4"/>
      <dgm:spPr/>
    </dgm:pt>
    <dgm:pt modelId="{5E50BCA2-B899-4423-B402-4CF971167853}" type="pres">
      <dgm:prSet presAssocID="{19E2696A-7DB7-43BE-819D-0C84B3A603D2}" presName="imagNode" presStyleLbl="fgImgPlace1" presStyleIdx="0" presStyleCnt="4"/>
      <dgm:spPr/>
    </dgm:pt>
    <dgm:pt modelId="{C6A3FC1D-5B9C-40CF-84BB-285D6AE21711}" type="pres">
      <dgm:prSet presAssocID="{55884BA9-61CF-49F5-9D6F-D9505B6C12B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C05C573-1DA3-49DD-A919-0ABE52C3D0F7}" type="pres">
      <dgm:prSet presAssocID="{E01AD216-D4A5-4C4D-8274-342A3FA85722}" presName="compNode" presStyleCnt="0"/>
      <dgm:spPr/>
    </dgm:pt>
    <dgm:pt modelId="{17E0F805-97F7-4B0C-B532-A007F4DCE22C}" type="pres">
      <dgm:prSet presAssocID="{E01AD216-D4A5-4C4D-8274-342A3FA8572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1CF3F4C-3FA5-4C51-A0FA-4470659F38B7}" type="pres">
      <dgm:prSet presAssocID="{E01AD216-D4A5-4C4D-8274-342A3FA857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5DB393-F56C-47EC-9B8F-CFDA64B8E649}" type="pres">
      <dgm:prSet presAssocID="{E01AD216-D4A5-4C4D-8274-342A3FA85722}" presName="invisiNode" presStyleLbl="node1" presStyleIdx="1" presStyleCnt="4"/>
      <dgm:spPr/>
    </dgm:pt>
    <dgm:pt modelId="{BB99200E-A255-48C6-BD78-361D077C2178}" type="pres">
      <dgm:prSet presAssocID="{E01AD216-D4A5-4C4D-8274-342A3FA85722}" presName="imagNode" presStyleLbl="fgImgPlace1" presStyleIdx="1" presStyleCnt="4"/>
      <dgm:spPr/>
    </dgm:pt>
    <dgm:pt modelId="{15FD7C42-D0D9-4062-A923-7A03E20954A8}" type="pres">
      <dgm:prSet presAssocID="{40FD451E-57BA-4224-A324-C74275AC57B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3ED05AE-DC2E-4796-813B-9157DBD6CC4E}" type="pres">
      <dgm:prSet presAssocID="{E7C8CB33-A74E-47AC-86B9-B3D816379EA1}" presName="compNode" presStyleCnt="0"/>
      <dgm:spPr/>
    </dgm:pt>
    <dgm:pt modelId="{FC190178-DE4D-4ACE-92D9-23C0C9D0B304}" type="pres">
      <dgm:prSet presAssocID="{E7C8CB33-A74E-47AC-86B9-B3D816379EA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619F818-8461-43F6-9BEE-E4C59ED0CEB3}" type="pres">
      <dgm:prSet presAssocID="{E7C8CB33-A74E-47AC-86B9-B3D816379EA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6CF636-DBBA-4E2F-937C-C15482370DAD}" type="pres">
      <dgm:prSet presAssocID="{E7C8CB33-A74E-47AC-86B9-B3D816379EA1}" presName="invisiNode" presStyleLbl="node1" presStyleIdx="2" presStyleCnt="4"/>
      <dgm:spPr/>
    </dgm:pt>
    <dgm:pt modelId="{1C6AA5C1-4317-4418-83CA-4E3E03C5FE2F}" type="pres">
      <dgm:prSet presAssocID="{E7C8CB33-A74E-47AC-86B9-B3D816379EA1}" presName="imagNode" presStyleLbl="fgImgPlace1" presStyleIdx="2" presStyleCnt="4"/>
      <dgm:spPr/>
    </dgm:pt>
    <dgm:pt modelId="{C521AE6D-024A-4985-BD77-01A5D8AA6C35}" type="pres">
      <dgm:prSet presAssocID="{402AE914-2AFD-48EA-A647-565A6AC322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73E7FD4-5E50-4365-9044-E45342379B2E}" type="pres">
      <dgm:prSet presAssocID="{4BF949B6-5259-428C-A1D6-F401A9D2C5FB}" presName="compNode" presStyleCnt="0"/>
      <dgm:spPr/>
    </dgm:pt>
    <dgm:pt modelId="{5D009B90-F608-4992-8B21-1BF49F9B0E19}" type="pres">
      <dgm:prSet presAssocID="{4BF949B6-5259-428C-A1D6-F401A9D2C5F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77B199E-BB8E-4C9E-9D13-FC0F5BF68EE8}" type="pres">
      <dgm:prSet presAssocID="{4BF949B6-5259-428C-A1D6-F401A9D2C5F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C61C3E-4270-4744-B919-3A5217DB410E}" type="pres">
      <dgm:prSet presAssocID="{4BF949B6-5259-428C-A1D6-F401A9D2C5FB}" presName="invisiNode" presStyleLbl="node1" presStyleIdx="3" presStyleCnt="4"/>
      <dgm:spPr/>
    </dgm:pt>
    <dgm:pt modelId="{95342269-4C67-4BAB-9657-66E8F140F623}" type="pres">
      <dgm:prSet presAssocID="{4BF949B6-5259-428C-A1D6-F401A9D2C5FB}" presName="imagNode" presStyleLbl="fgImgPlace1" presStyleIdx="3" presStyleCnt="4"/>
      <dgm:spPr/>
    </dgm:pt>
  </dgm:ptLst>
  <dgm:cxnLst>
    <dgm:cxn modelId="{09C53E7B-3180-413A-ABB7-3A6E98CF31C2}" type="presOf" srcId="{40FD451E-57BA-4224-A324-C74275AC57B0}" destId="{15FD7C42-D0D9-4062-A923-7A03E20954A8}" srcOrd="0" destOrd="0" presId="urn:microsoft.com/office/officeart/2005/8/layout/hList7"/>
    <dgm:cxn modelId="{23A15E4D-14E0-4C23-8AE2-EA4AAFCBB5B4}" type="presOf" srcId="{19E2696A-7DB7-43BE-819D-0C84B3A603D2}" destId="{9A9EE109-AC94-4FB5-89E1-CEE3F3E1D334}" srcOrd="0" destOrd="0" presId="urn:microsoft.com/office/officeart/2005/8/layout/hList7"/>
    <dgm:cxn modelId="{7BFA0AF3-4BA8-488B-B245-4CBEDC750B15}" type="presOf" srcId="{4BF949B6-5259-428C-A1D6-F401A9D2C5FB}" destId="{D77B199E-BB8E-4C9E-9D13-FC0F5BF68EE8}" srcOrd="1" destOrd="0" presId="urn:microsoft.com/office/officeart/2005/8/layout/hList7"/>
    <dgm:cxn modelId="{9A50FB31-D7EC-4B50-8E05-97C8FDA5F4DE}" type="presOf" srcId="{4BF949B6-5259-428C-A1D6-F401A9D2C5FB}" destId="{5D009B90-F608-4992-8B21-1BF49F9B0E19}" srcOrd="0" destOrd="0" presId="urn:microsoft.com/office/officeart/2005/8/layout/hList7"/>
    <dgm:cxn modelId="{7BC683DC-9518-4CE1-966B-DCF109149EE7}" type="presOf" srcId="{402AE914-2AFD-48EA-A647-565A6AC3225B}" destId="{C521AE6D-024A-4985-BD77-01A5D8AA6C35}" srcOrd="0" destOrd="0" presId="urn:microsoft.com/office/officeart/2005/8/layout/hList7"/>
    <dgm:cxn modelId="{DCAC98E0-5D65-4B6D-B004-90468F9A6936}" type="presOf" srcId="{AE770E40-A7E9-4E6D-8C2E-0BF8C900E5CF}" destId="{BF792ACC-03BF-4BE2-B283-BFF265900E23}" srcOrd="0" destOrd="0" presId="urn:microsoft.com/office/officeart/2005/8/layout/hList7"/>
    <dgm:cxn modelId="{0A6B6194-D067-4026-8FBC-F3B373D57DA4}" type="presOf" srcId="{19E2696A-7DB7-43BE-819D-0C84B3A603D2}" destId="{22201C02-7C2A-4C7D-8816-8F1F4A566D94}" srcOrd="1" destOrd="0" presId="urn:microsoft.com/office/officeart/2005/8/layout/hList7"/>
    <dgm:cxn modelId="{A7E2D868-E3BB-415F-8461-AD81C8D51E90}" srcId="{AE770E40-A7E9-4E6D-8C2E-0BF8C900E5CF}" destId="{19E2696A-7DB7-43BE-819D-0C84B3A603D2}" srcOrd="0" destOrd="0" parTransId="{3D686F4E-2EE9-43D6-A2DE-F564F86E8A59}" sibTransId="{55884BA9-61CF-49F5-9D6F-D9505B6C12BF}"/>
    <dgm:cxn modelId="{99305B6C-D391-4FF5-B4B3-D83937D72DD5}" type="presOf" srcId="{55884BA9-61CF-49F5-9D6F-D9505B6C12BF}" destId="{C6A3FC1D-5B9C-40CF-84BB-285D6AE21711}" srcOrd="0" destOrd="0" presId="urn:microsoft.com/office/officeart/2005/8/layout/hList7"/>
    <dgm:cxn modelId="{A2EF759D-4120-4EDD-A5D2-E2BA5E330439}" type="presOf" srcId="{E01AD216-D4A5-4C4D-8274-342A3FA85722}" destId="{17E0F805-97F7-4B0C-B532-A007F4DCE22C}" srcOrd="0" destOrd="0" presId="urn:microsoft.com/office/officeart/2005/8/layout/hList7"/>
    <dgm:cxn modelId="{7CAE49A2-53E9-483C-A36D-C23D5B6692E8}" type="presOf" srcId="{E01AD216-D4A5-4C4D-8274-342A3FA85722}" destId="{C1CF3F4C-3FA5-4C51-A0FA-4470659F38B7}" srcOrd="1" destOrd="0" presId="urn:microsoft.com/office/officeart/2005/8/layout/hList7"/>
    <dgm:cxn modelId="{0CF95533-A325-4187-A803-31CC34636553}" srcId="{AE770E40-A7E9-4E6D-8C2E-0BF8C900E5CF}" destId="{E01AD216-D4A5-4C4D-8274-342A3FA85722}" srcOrd="1" destOrd="0" parTransId="{9A490781-0635-4497-8A9B-A3B4FDC3627A}" sibTransId="{40FD451E-57BA-4224-A324-C74275AC57B0}"/>
    <dgm:cxn modelId="{71E0D19E-120C-4AEE-AE7B-922C39BB6C78}" type="presOf" srcId="{E7C8CB33-A74E-47AC-86B9-B3D816379EA1}" destId="{FC190178-DE4D-4ACE-92D9-23C0C9D0B304}" srcOrd="0" destOrd="0" presId="urn:microsoft.com/office/officeart/2005/8/layout/hList7"/>
    <dgm:cxn modelId="{8EB80C1F-4724-4A76-BC9C-A7B65284F359}" srcId="{AE770E40-A7E9-4E6D-8C2E-0BF8C900E5CF}" destId="{E7C8CB33-A74E-47AC-86B9-B3D816379EA1}" srcOrd="2" destOrd="0" parTransId="{C81D07EE-8787-42B2-B605-58F5F35B7C15}" sibTransId="{402AE914-2AFD-48EA-A647-565A6AC3225B}"/>
    <dgm:cxn modelId="{BB0DB06A-7B63-4A8F-ABBB-3ACCBB3DF28C}" srcId="{AE770E40-A7E9-4E6D-8C2E-0BF8C900E5CF}" destId="{4BF949B6-5259-428C-A1D6-F401A9D2C5FB}" srcOrd="3" destOrd="0" parTransId="{B3E017AE-6574-43A2-A2E4-9181F172C0E0}" sibTransId="{31BB7AC0-EBB1-4051-8C1C-2DC6761C7A42}"/>
    <dgm:cxn modelId="{4ABCD450-4312-40D0-868F-E54A834A352B}" type="presOf" srcId="{E7C8CB33-A74E-47AC-86B9-B3D816379EA1}" destId="{3619F818-8461-43F6-9BEE-E4C59ED0CEB3}" srcOrd="1" destOrd="0" presId="urn:microsoft.com/office/officeart/2005/8/layout/hList7"/>
    <dgm:cxn modelId="{015DBD0E-277D-4190-9538-127FE9A14692}" type="presParOf" srcId="{BF792ACC-03BF-4BE2-B283-BFF265900E23}" destId="{D3EDEA7C-394A-4520-9345-7E7F7057C003}" srcOrd="0" destOrd="0" presId="urn:microsoft.com/office/officeart/2005/8/layout/hList7"/>
    <dgm:cxn modelId="{094334CD-EF87-4633-9436-1B7E2A3907A3}" type="presParOf" srcId="{BF792ACC-03BF-4BE2-B283-BFF265900E23}" destId="{AF6DB2BD-DBA4-42C2-B20E-66FBBD928EAB}" srcOrd="1" destOrd="0" presId="urn:microsoft.com/office/officeart/2005/8/layout/hList7"/>
    <dgm:cxn modelId="{23BC06C3-F4FB-474D-8F9A-9C76A4EBB6E5}" type="presParOf" srcId="{AF6DB2BD-DBA4-42C2-B20E-66FBBD928EAB}" destId="{C8FD7077-DE09-4459-B153-EA72BB300758}" srcOrd="0" destOrd="0" presId="urn:microsoft.com/office/officeart/2005/8/layout/hList7"/>
    <dgm:cxn modelId="{79C52E02-E77E-458F-8539-35226C4B81F0}" type="presParOf" srcId="{C8FD7077-DE09-4459-B153-EA72BB300758}" destId="{9A9EE109-AC94-4FB5-89E1-CEE3F3E1D334}" srcOrd="0" destOrd="0" presId="urn:microsoft.com/office/officeart/2005/8/layout/hList7"/>
    <dgm:cxn modelId="{D30C4218-1DB4-4719-9995-E3BBA9737A27}" type="presParOf" srcId="{C8FD7077-DE09-4459-B153-EA72BB300758}" destId="{22201C02-7C2A-4C7D-8816-8F1F4A566D94}" srcOrd="1" destOrd="0" presId="urn:microsoft.com/office/officeart/2005/8/layout/hList7"/>
    <dgm:cxn modelId="{AD712168-07CA-4695-BA85-0DD97AA820C4}" type="presParOf" srcId="{C8FD7077-DE09-4459-B153-EA72BB300758}" destId="{60A86606-0D83-4E57-9DAC-286BDE15BE9B}" srcOrd="2" destOrd="0" presId="urn:microsoft.com/office/officeart/2005/8/layout/hList7"/>
    <dgm:cxn modelId="{34EB5462-57F7-4A68-BC6A-2FEEADF3C079}" type="presParOf" srcId="{C8FD7077-DE09-4459-B153-EA72BB300758}" destId="{5E50BCA2-B899-4423-B402-4CF971167853}" srcOrd="3" destOrd="0" presId="urn:microsoft.com/office/officeart/2005/8/layout/hList7"/>
    <dgm:cxn modelId="{99D2D053-5FD3-4D90-9BF8-5E649E1312EE}" type="presParOf" srcId="{AF6DB2BD-DBA4-42C2-B20E-66FBBD928EAB}" destId="{C6A3FC1D-5B9C-40CF-84BB-285D6AE21711}" srcOrd="1" destOrd="0" presId="urn:microsoft.com/office/officeart/2005/8/layout/hList7"/>
    <dgm:cxn modelId="{701427DC-6B8C-479F-B111-683554F6978F}" type="presParOf" srcId="{AF6DB2BD-DBA4-42C2-B20E-66FBBD928EAB}" destId="{5C05C573-1DA3-49DD-A919-0ABE52C3D0F7}" srcOrd="2" destOrd="0" presId="urn:microsoft.com/office/officeart/2005/8/layout/hList7"/>
    <dgm:cxn modelId="{ECB7A4B7-4845-4450-838F-01642C306BED}" type="presParOf" srcId="{5C05C573-1DA3-49DD-A919-0ABE52C3D0F7}" destId="{17E0F805-97F7-4B0C-B532-A007F4DCE22C}" srcOrd="0" destOrd="0" presId="urn:microsoft.com/office/officeart/2005/8/layout/hList7"/>
    <dgm:cxn modelId="{6DA9B636-27A7-44AC-9B4C-666E781A5F8F}" type="presParOf" srcId="{5C05C573-1DA3-49DD-A919-0ABE52C3D0F7}" destId="{C1CF3F4C-3FA5-4C51-A0FA-4470659F38B7}" srcOrd="1" destOrd="0" presId="urn:microsoft.com/office/officeart/2005/8/layout/hList7"/>
    <dgm:cxn modelId="{BED22A44-5FE4-4D56-BAA8-7C54B9AAA041}" type="presParOf" srcId="{5C05C573-1DA3-49DD-A919-0ABE52C3D0F7}" destId="{7D5DB393-F56C-47EC-9B8F-CFDA64B8E649}" srcOrd="2" destOrd="0" presId="urn:microsoft.com/office/officeart/2005/8/layout/hList7"/>
    <dgm:cxn modelId="{29417887-B40E-4F24-88C7-F00E2864C000}" type="presParOf" srcId="{5C05C573-1DA3-49DD-A919-0ABE52C3D0F7}" destId="{BB99200E-A255-48C6-BD78-361D077C2178}" srcOrd="3" destOrd="0" presId="urn:microsoft.com/office/officeart/2005/8/layout/hList7"/>
    <dgm:cxn modelId="{D77F65A3-3E74-4128-B207-C38FB94309E7}" type="presParOf" srcId="{AF6DB2BD-DBA4-42C2-B20E-66FBBD928EAB}" destId="{15FD7C42-D0D9-4062-A923-7A03E20954A8}" srcOrd="3" destOrd="0" presId="urn:microsoft.com/office/officeart/2005/8/layout/hList7"/>
    <dgm:cxn modelId="{5EE3FC31-1B8B-49DD-8866-7D86231EC05A}" type="presParOf" srcId="{AF6DB2BD-DBA4-42C2-B20E-66FBBD928EAB}" destId="{23ED05AE-DC2E-4796-813B-9157DBD6CC4E}" srcOrd="4" destOrd="0" presId="urn:microsoft.com/office/officeart/2005/8/layout/hList7"/>
    <dgm:cxn modelId="{D038BDA7-25C0-4E07-BF48-C0A0E6807330}" type="presParOf" srcId="{23ED05AE-DC2E-4796-813B-9157DBD6CC4E}" destId="{FC190178-DE4D-4ACE-92D9-23C0C9D0B304}" srcOrd="0" destOrd="0" presId="urn:microsoft.com/office/officeart/2005/8/layout/hList7"/>
    <dgm:cxn modelId="{E8CCCDB9-6857-47A2-9A0D-C5DB7D532C94}" type="presParOf" srcId="{23ED05AE-DC2E-4796-813B-9157DBD6CC4E}" destId="{3619F818-8461-43F6-9BEE-E4C59ED0CEB3}" srcOrd="1" destOrd="0" presId="urn:microsoft.com/office/officeart/2005/8/layout/hList7"/>
    <dgm:cxn modelId="{E4A8CAC1-757B-4F66-A601-657BCCD39CA2}" type="presParOf" srcId="{23ED05AE-DC2E-4796-813B-9157DBD6CC4E}" destId="{F66CF636-DBBA-4E2F-937C-C15482370DAD}" srcOrd="2" destOrd="0" presId="urn:microsoft.com/office/officeart/2005/8/layout/hList7"/>
    <dgm:cxn modelId="{3042BA86-ECFF-4550-98EB-883BA19294E3}" type="presParOf" srcId="{23ED05AE-DC2E-4796-813B-9157DBD6CC4E}" destId="{1C6AA5C1-4317-4418-83CA-4E3E03C5FE2F}" srcOrd="3" destOrd="0" presId="urn:microsoft.com/office/officeart/2005/8/layout/hList7"/>
    <dgm:cxn modelId="{D1CE0731-3DA1-4CDA-898B-BB0B7A094A9F}" type="presParOf" srcId="{AF6DB2BD-DBA4-42C2-B20E-66FBBD928EAB}" destId="{C521AE6D-024A-4985-BD77-01A5D8AA6C35}" srcOrd="5" destOrd="0" presId="urn:microsoft.com/office/officeart/2005/8/layout/hList7"/>
    <dgm:cxn modelId="{274F2C7A-173C-4365-97F6-290798BC7384}" type="presParOf" srcId="{AF6DB2BD-DBA4-42C2-B20E-66FBBD928EAB}" destId="{F73E7FD4-5E50-4365-9044-E45342379B2E}" srcOrd="6" destOrd="0" presId="urn:microsoft.com/office/officeart/2005/8/layout/hList7"/>
    <dgm:cxn modelId="{5741E9EA-F710-4B58-AB14-7DBDF82174F8}" type="presParOf" srcId="{F73E7FD4-5E50-4365-9044-E45342379B2E}" destId="{5D009B90-F608-4992-8B21-1BF49F9B0E19}" srcOrd="0" destOrd="0" presId="urn:microsoft.com/office/officeart/2005/8/layout/hList7"/>
    <dgm:cxn modelId="{605F0B51-6D39-4D50-9EA2-60FB6E49CD32}" type="presParOf" srcId="{F73E7FD4-5E50-4365-9044-E45342379B2E}" destId="{D77B199E-BB8E-4C9E-9D13-FC0F5BF68EE8}" srcOrd="1" destOrd="0" presId="urn:microsoft.com/office/officeart/2005/8/layout/hList7"/>
    <dgm:cxn modelId="{78823163-3771-4F11-A23B-411A89CA6189}" type="presParOf" srcId="{F73E7FD4-5E50-4365-9044-E45342379B2E}" destId="{DEC61C3E-4270-4744-B919-3A5217DB410E}" srcOrd="2" destOrd="0" presId="urn:microsoft.com/office/officeart/2005/8/layout/hList7"/>
    <dgm:cxn modelId="{ED5378E9-427A-4B2E-AF5C-1BE4C06DA1DB}" type="presParOf" srcId="{F73E7FD4-5E50-4365-9044-E45342379B2E}" destId="{95342269-4C67-4BAB-9657-66E8F140F62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EB346F-10D6-4304-8AB0-F49244941AD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6196945-0862-450B-8987-337495A8922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30960A6-CB44-4A0C-8FE2-F712BFCA195E}" type="parTrans" cxnId="{E1B19456-3D1C-40A5-99BF-E2BBF94EDF7B}">
      <dgm:prSet/>
      <dgm:spPr/>
      <dgm:t>
        <a:bodyPr/>
        <a:lstStyle/>
        <a:p>
          <a:endParaRPr lang="zh-TW" altLang="en-US"/>
        </a:p>
      </dgm:t>
    </dgm:pt>
    <dgm:pt modelId="{09019769-F611-4E27-B629-CE187E2C0E97}" type="sibTrans" cxnId="{E1B19456-3D1C-40A5-99BF-E2BBF94EDF7B}">
      <dgm:prSet/>
      <dgm:spPr/>
      <dgm:t>
        <a:bodyPr/>
        <a:lstStyle/>
        <a:p>
          <a:endParaRPr lang="zh-TW" altLang="en-US"/>
        </a:p>
      </dgm:t>
    </dgm:pt>
    <dgm:pt modelId="{19DF2C9E-70A7-4BD0-AFC7-09934DD483C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03B699A-53AD-4CBB-9A9C-11062790D184}" type="parTrans" cxnId="{D71B80A6-2F0F-404F-BD09-94CEAEFB83E9}">
      <dgm:prSet/>
      <dgm:spPr/>
      <dgm:t>
        <a:bodyPr/>
        <a:lstStyle/>
        <a:p>
          <a:endParaRPr lang="zh-TW" altLang="en-US"/>
        </a:p>
      </dgm:t>
    </dgm:pt>
    <dgm:pt modelId="{370A80A8-0DC3-46E0-AB4A-038BE2A7AAD0}" type="sibTrans" cxnId="{D71B80A6-2F0F-404F-BD09-94CEAEFB83E9}">
      <dgm:prSet/>
      <dgm:spPr/>
      <dgm:t>
        <a:bodyPr/>
        <a:lstStyle/>
        <a:p>
          <a:endParaRPr lang="zh-TW" altLang="en-US"/>
        </a:p>
      </dgm:t>
    </dgm:pt>
    <dgm:pt modelId="{F5205EBF-D898-45E8-9CAF-889E4E11D9E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BC52025-7E0C-4284-A097-C0BABA35CE4B}" type="parTrans" cxnId="{E3EF5166-B30F-45C0-A3CA-08CC4918A2ED}">
      <dgm:prSet/>
      <dgm:spPr/>
      <dgm:t>
        <a:bodyPr/>
        <a:lstStyle/>
        <a:p>
          <a:endParaRPr lang="zh-TW" altLang="en-US"/>
        </a:p>
      </dgm:t>
    </dgm:pt>
    <dgm:pt modelId="{C13290D1-8D56-4B4C-AB8F-AD56EC95EBD6}" type="sibTrans" cxnId="{E3EF5166-B30F-45C0-A3CA-08CC4918A2ED}">
      <dgm:prSet/>
      <dgm:spPr/>
      <dgm:t>
        <a:bodyPr/>
        <a:lstStyle/>
        <a:p>
          <a:endParaRPr lang="zh-TW" altLang="en-US"/>
        </a:p>
      </dgm:t>
    </dgm:pt>
    <dgm:pt modelId="{9C81ACD3-92E0-4AE2-8DED-A661327F631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233D8A5-F9B7-4277-923A-B3D7F40D5BA1}" type="parTrans" cxnId="{524364C3-6611-46DC-B5BF-9FA514DCF73E}">
      <dgm:prSet/>
      <dgm:spPr/>
      <dgm:t>
        <a:bodyPr/>
        <a:lstStyle/>
        <a:p>
          <a:endParaRPr lang="zh-TW" altLang="en-US"/>
        </a:p>
      </dgm:t>
    </dgm:pt>
    <dgm:pt modelId="{7FE38CCB-BD57-4884-A346-56BCEB4EC654}" type="sibTrans" cxnId="{524364C3-6611-46DC-B5BF-9FA514DCF73E}">
      <dgm:prSet/>
      <dgm:spPr/>
      <dgm:t>
        <a:bodyPr/>
        <a:lstStyle/>
        <a:p>
          <a:endParaRPr lang="zh-TW" altLang="en-US"/>
        </a:p>
      </dgm:t>
    </dgm:pt>
    <dgm:pt modelId="{B6A464CA-BA7D-4D8D-8307-980689642A99}" type="pres">
      <dgm:prSet presAssocID="{4AEB346F-10D6-4304-8AB0-F49244941AD7}" presName="rootNode" presStyleCnt="0">
        <dgm:presLayoutVars>
          <dgm:chMax/>
          <dgm:chPref/>
          <dgm:dir/>
          <dgm:animLvl val="lvl"/>
        </dgm:presLayoutVars>
      </dgm:prSet>
      <dgm:spPr/>
    </dgm:pt>
    <dgm:pt modelId="{530D6644-E4B9-4AFA-B992-E6BB4120FA94}" type="pres">
      <dgm:prSet presAssocID="{A6196945-0862-450B-8987-337495A8922E}" presName="composite" presStyleCnt="0"/>
      <dgm:spPr/>
    </dgm:pt>
    <dgm:pt modelId="{32D58D42-CDDE-41CF-BBEE-7D5DE80CFC2D}" type="pres">
      <dgm:prSet presAssocID="{A6196945-0862-450B-8987-337495A8922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E5E3946-E779-404B-8DA4-922805F143B3}" type="pres">
      <dgm:prSet presAssocID="{A6196945-0862-450B-8987-337495A8922E}" presName="Image" presStyleLbl="bgImgPlace1" presStyleIdx="0" presStyleCnt="2" custLinFactNeighborX="-2229" custLinFactNeighborY="-20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30F8C3-7B72-4F8A-819E-B011A94D166D}" type="pres">
      <dgm:prSet presAssocID="{A6196945-0862-450B-8987-337495A8922E}" presName="ChildText" presStyleLbl="fgAcc1" presStyleIdx="0" presStyleCnt="2" custScaleX="66322" custScaleY="100360">
        <dgm:presLayoutVars>
          <dgm:chMax val="0"/>
          <dgm:chPref val="0"/>
          <dgm:bulletEnabled val="1"/>
        </dgm:presLayoutVars>
      </dgm:prSet>
      <dgm:spPr/>
    </dgm:pt>
    <dgm:pt modelId="{39C8D758-9A73-45FB-8293-1347341E6067}" type="pres">
      <dgm:prSet presAssocID="{09019769-F611-4E27-B629-CE187E2C0E97}" presName="sibTrans" presStyleCnt="0"/>
      <dgm:spPr/>
    </dgm:pt>
    <dgm:pt modelId="{18E208DF-4240-4EF0-BB83-3C0C004246A7}" type="pres">
      <dgm:prSet presAssocID="{F5205EBF-D898-45E8-9CAF-889E4E11D9E7}" presName="composite" presStyleCnt="0"/>
      <dgm:spPr/>
    </dgm:pt>
    <dgm:pt modelId="{C0B0023C-D9F1-486B-BF74-EEC052CE84D9}" type="pres">
      <dgm:prSet presAssocID="{F5205EBF-D898-45E8-9CAF-889E4E11D9E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AEE7E33-DECC-45D2-B8B3-C74E8E0937DF}" type="pres">
      <dgm:prSet presAssocID="{F5205EBF-D898-45E8-9CAF-889E4E11D9E7}" presName="Image" presStyleLbl="bgImgPlace1" presStyleIdx="1" presStyleCnt="2" custLinFactNeighborX="-2897" custLinFactNeighborY="177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46F595-75D7-46BC-9820-A4EB558E0013}" type="pres">
      <dgm:prSet presAssocID="{F5205EBF-D898-45E8-9CAF-889E4E11D9E7}" presName="ChildText" presStyleLbl="fgAcc1" presStyleIdx="1" presStyleCnt="2" custScaleX="95035" custLinFactNeighborX="27777" custLinFactNeighborY="8867">
        <dgm:presLayoutVars>
          <dgm:chMax val="0"/>
          <dgm:chPref val="0"/>
          <dgm:bulletEnabled val="1"/>
        </dgm:presLayoutVars>
      </dgm:prSet>
      <dgm:spPr/>
    </dgm:pt>
  </dgm:ptLst>
  <dgm:cxnLst>
    <dgm:cxn modelId="{E3EF5166-B30F-45C0-A3CA-08CC4918A2ED}" srcId="{4AEB346F-10D6-4304-8AB0-F49244941AD7}" destId="{F5205EBF-D898-45E8-9CAF-889E4E11D9E7}" srcOrd="1" destOrd="0" parTransId="{0BC52025-7E0C-4284-A097-C0BABA35CE4B}" sibTransId="{C13290D1-8D56-4B4C-AB8F-AD56EC95EBD6}"/>
    <dgm:cxn modelId="{D71B80A6-2F0F-404F-BD09-94CEAEFB83E9}" srcId="{A6196945-0862-450B-8987-337495A8922E}" destId="{19DF2C9E-70A7-4BD0-AFC7-09934DD483C7}" srcOrd="0" destOrd="0" parTransId="{803B699A-53AD-4CBB-9A9C-11062790D184}" sibTransId="{370A80A8-0DC3-46E0-AB4A-038BE2A7AAD0}"/>
    <dgm:cxn modelId="{E1B19456-3D1C-40A5-99BF-E2BBF94EDF7B}" srcId="{4AEB346F-10D6-4304-8AB0-F49244941AD7}" destId="{A6196945-0862-450B-8987-337495A8922E}" srcOrd="0" destOrd="0" parTransId="{F30960A6-CB44-4A0C-8FE2-F712BFCA195E}" sibTransId="{09019769-F611-4E27-B629-CE187E2C0E97}"/>
    <dgm:cxn modelId="{4791AE9B-4894-4389-8CDA-B185526EE460}" type="presOf" srcId="{19DF2C9E-70A7-4BD0-AFC7-09934DD483C7}" destId="{7F30F8C3-7B72-4F8A-819E-B011A94D166D}" srcOrd="0" destOrd="0" presId="urn:microsoft.com/office/officeart/2008/layout/TitledPictureBlocks"/>
    <dgm:cxn modelId="{67B1EA03-B1C2-4EA5-8F32-FCA9EE1F487E}" type="presOf" srcId="{4AEB346F-10D6-4304-8AB0-F49244941AD7}" destId="{B6A464CA-BA7D-4D8D-8307-980689642A99}" srcOrd="0" destOrd="0" presId="urn:microsoft.com/office/officeart/2008/layout/TitledPictureBlocks"/>
    <dgm:cxn modelId="{2F7B0D9B-94E0-46B1-8631-EAA4EC636B24}" type="presOf" srcId="{9C81ACD3-92E0-4AE2-8DED-A661327F631B}" destId="{C446F595-75D7-46BC-9820-A4EB558E0013}" srcOrd="0" destOrd="0" presId="urn:microsoft.com/office/officeart/2008/layout/TitledPictureBlocks"/>
    <dgm:cxn modelId="{2D95BF1E-5E6F-44E3-8593-2EA578E5DFBF}" type="presOf" srcId="{F5205EBF-D898-45E8-9CAF-889E4E11D9E7}" destId="{C0B0023C-D9F1-486B-BF74-EEC052CE84D9}" srcOrd="0" destOrd="0" presId="urn:microsoft.com/office/officeart/2008/layout/TitledPictureBlocks"/>
    <dgm:cxn modelId="{38542099-DF7C-45DC-8B75-A7E30E59D193}" type="presOf" srcId="{A6196945-0862-450B-8987-337495A8922E}" destId="{32D58D42-CDDE-41CF-BBEE-7D5DE80CFC2D}" srcOrd="0" destOrd="0" presId="urn:microsoft.com/office/officeart/2008/layout/TitledPictureBlocks"/>
    <dgm:cxn modelId="{524364C3-6611-46DC-B5BF-9FA514DCF73E}" srcId="{F5205EBF-D898-45E8-9CAF-889E4E11D9E7}" destId="{9C81ACD3-92E0-4AE2-8DED-A661327F631B}" srcOrd="0" destOrd="0" parTransId="{1233D8A5-F9B7-4277-923A-B3D7F40D5BA1}" sibTransId="{7FE38CCB-BD57-4884-A346-56BCEB4EC654}"/>
    <dgm:cxn modelId="{17507744-F7B9-4541-ACE6-74B0597DE566}" type="presParOf" srcId="{B6A464CA-BA7D-4D8D-8307-980689642A99}" destId="{530D6644-E4B9-4AFA-B992-E6BB4120FA94}" srcOrd="0" destOrd="0" presId="urn:microsoft.com/office/officeart/2008/layout/TitledPictureBlocks"/>
    <dgm:cxn modelId="{C22CEB1C-8088-4EB5-B52C-315D7330AA9D}" type="presParOf" srcId="{530D6644-E4B9-4AFA-B992-E6BB4120FA94}" destId="{32D58D42-CDDE-41CF-BBEE-7D5DE80CFC2D}" srcOrd="0" destOrd="0" presId="urn:microsoft.com/office/officeart/2008/layout/TitledPictureBlocks"/>
    <dgm:cxn modelId="{8B3C0CD7-3FDC-488F-946E-1438DDDEB3E6}" type="presParOf" srcId="{530D6644-E4B9-4AFA-B992-E6BB4120FA94}" destId="{FE5E3946-E779-404B-8DA4-922805F143B3}" srcOrd="1" destOrd="0" presId="urn:microsoft.com/office/officeart/2008/layout/TitledPictureBlocks"/>
    <dgm:cxn modelId="{29064A4D-AFE1-4444-AC56-4F2DF2BC073A}" type="presParOf" srcId="{530D6644-E4B9-4AFA-B992-E6BB4120FA94}" destId="{7F30F8C3-7B72-4F8A-819E-B011A94D166D}" srcOrd="2" destOrd="0" presId="urn:microsoft.com/office/officeart/2008/layout/TitledPictureBlocks"/>
    <dgm:cxn modelId="{59829FBC-1980-4E0C-836F-5F049A1599C4}" type="presParOf" srcId="{B6A464CA-BA7D-4D8D-8307-980689642A99}" destId="{39C8D758-9A73-45FB-8293-1347341E6067}" srcOrd="1" destOrd="0" presId="urn:microsoft.com/office/officeart/2008/layout/TitledPictureBlocks"/>
    <dgm:cxn modelId="{8CA7A5F8-B34C-44E3-A442-874D1612EAF3}" type="presParOf" srcId="{B6A464CA-BA7D-4D8D-8307-980689642A99}" destId="{18E208DF-4240-4EF0-BB83-3C0C004246A7}" srcOrd="2" destOrd="0" presId="urn:microsoft.com/office/officeart/2008/layout/TitledPictureBlocks"/>
    <dgm:cxn modelId="{16B7DE9C-106A-4E38-B30E-C9FB9D441702}" type="presParOf" srcId="{18E208DF-4240-4EF0-BB83-3C0C004246A7}" destId="{C0B0023C-D9F1-486B-BF74-EEC052CE84D9}" srcOrd="0" destOrd="0" presId="urn:microsoft.com/office/officeart/2008/layout/TitledPictureBlocks"/>
    <dgm:cxn modelId="{DBA8CDA4-2C56-4A76-A7CD-4363A2DCA9E4}" type="presParOf" srcId="{18E208DF-4240-4EF0-BB83-3C0C004246A7}" destId="{7AEE7E33-DECC-45D2-B8B3-C74E8E0937DF}" srcOrd="1" destOrd="0" presId="urn:microsoft.com/office/officeart/2008/layout/TitledPictureBlocks"/>
    <dgm:cxn modelId="{F84B9F6F-97F2-4598-ABA9-25E77DF2D445}" type="presParOf" srcId="{18E208DF-4240-4EF0-BB83-3C0C004246A7}" destId="{C446F595-75D7-46BC-9820-A4EB558E001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B80078-4606-4350-A553-7EAA811475C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609A9DF-3055-4A35-B1D3-461B0F04E9F6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80D98F6-8046-41D2-AA6D-6CF9FB11B5EB}" type="parTrans" cxnId="{48A28DBB-9789-4A65-992E-C59EFD663097}">
      <dgm:prSet/>
      <dgm:spPr/>
      <dgm:t>
        <a:bodyPr/>
        <a:lstStyle/>
        <a:p>
          <a:endParaRPr lang="zh-TW" altLang="en-US"/>
        </a:p>
      </dgm:t>
    </dgm:pt>
    <dgm:pt modelId="{CAD86171-C69D-40ED-B097-3EB956CB1266}" type="sibTrans" cxnId="{48A28DBB-9789-4A65-992E-C59EFD663097}">
      <dgm:prSet/>
      <dgm:spPr/>
      <dgm:t>
        <a:bodyPr/>
        <a:lstStyle/>
        <a:p>
          <a:endParaRPr lang="zh-TW" altLang="en-US"/>
        </a:p>
      </dgm:t>
    </dgm:pt>
    <dgm:pt modelId="{25C5500A-16E3-4D3C-B2E6-724E4762866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61C408F-C338-423D-97A7-A55F77624FA4}" type="parTrans" cxnId="{D83CEAD1-028C-45BE-94B7-69215D192D02}">
      <dgm:prSet/>
      <dgm:spPr/>
      <dgm:t>
        <a:bodyPr/>
        <a:lstStyle/>
        <a:p>
          <a:endParaRPr lang="zh-TW" altLang="en-US"/>
        </a:p>
      </dgm:t>
    </dgm:pt>
    <dgm:pt modelId="{C7C2088E-C5B1-43C7-9ED7-462A1D300FCF}" type="sibTrans" cxnId="{D83CEAD1-028C-45BE-94B7-69215D192D02}">
      <dgm:prSet/>
      <dgm:spPr/>
      <dgm:t>
        <a:bodyPr/>
        <a:lstStyle/>
        <a:p>
          <a:endParaRPr lang="zh-TW" altLang="en-US"/>
        </a:p>
      </dgm:t>
    </dgm:pt>
    <dgm:pt modelId="{A31B7174-8340-4094-95B6-B4E9E423088B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7ADB0F86-CE49-4DAC-8CD2-6FA2E636AF12}" type="parTrans" cxnId="{65AE72D0-F1B8-4777-AE9A-7B164BA7F192}">
      <dgm:prSet/>
      <dgm:spPr/>
      <dgm:t>
        <a:bodyPr/>
        <a:lstStyle/>
        <a:p>
          <a:endParaRPr lang="zh-TW" altLang="en-US"/>
        </a:p>
      </dgm:t>
    </dgm:pt>
    <dgm:pt modelId="{7FD2E3F6-7F24-464E-A63A-90950DB0AEB9}" type="sibTrans" cxnId="{65AE72D0-F1B8-4777-AE9A-7B164BA7F192}">
      <dgm:prSet/>
      <dgm:spPr/>
      <dgm:t>
        <a:bodyPr/>
        <a:lstStyle/>
        <a:p>
          <a:endParaRPr lang="zh-TW" altLang="en-US"/>
        </a:p>
      </dgm:t>
    </dgm:pt>
    <dgm:pt modelId="{FDF26179-E080-4DF5-B0E4-ACE251C69BA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0C6F13C-CFCF-4995-B5E6-4CA9D62FC341}" type="parTrans" cxnId="{FC8C73AC-DC28-4F6C-909B-6474A87E5EF9}">
      <dgm:prSet/>
      <dgm:spPr/>
      <dgm:t>
        <a:bodyPr/>
        <a:lstStyle/>
        <a:p>
          <a:endParaRPr lang="zh-TW" altLang="en-US"/>
        </a:p>
      </dgm:t>
    </dgm:pt>
    <dgm:pt modelId="{4BA112A5-2914-40DA-9CFE-AE868FDE2EA8}" type="sibTrans" cxnId="{FC8C73AC-DC28-4F6C-909B-6474A87E5EF9}">
      <dgm:prSet/>
      <dgm:spPr/>
      <dgm:t>
        <a:bodyPr/>
        <a:lstStyle/>
        <a:p>
          <a:endParaRPr lang="zh-TW" altLang="en-US"/>
        </a:p>
      </dgm:t>
    </dgm:pt>
    <dgm:pt modelId="{FC051D43-64FB-41D3-B14A-D3CF23A911C2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433CF83-6D3B-415E-ABA4-AA222373BBAA}" type="parTrans" cxnId="{40479C2E-A79B-4E85-A9C2-E4D8288FD03F}">
      <dgm:prSet/>
      <dgm:spPr/>
      <dgm:t>
        <a:bodyPr/>
        <a:lstStyle/>
        <a:p>
          <a:endParaRPr lang="zh-TW" altLang="en-US"/>
        </a:p>
      </dgm:t>
    </dgm:pt>
    <dgm:pt modelId="{67B2DAF4-359D-4358-B88F-B4589232CB8E}" type="sibTrans" cxnId="{40479C2E-A79B-4E85-A9C2-E4D8288FD03F}">
      <dgm:prSet/>
      <dgm:spPr/>
      <dgm:t>
        <a:bodyPr/>
        <a:lstStyle/>
        <a:p>
          <a:endParaRPr lang="zh-TW" altLang="en-US"/>
        </a:p>
      </dgm:t>
    </dgm:pt>
    <dgm:pt modelId="{3E7B2756-285B-446A-9069-FE47D8AEC9BB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2B61E1F-B629-446B-887F-3A8C7EC81144}" type="parTrans" cxnId="{DBE1531F-5CDE-460C-BB7A-83EAB6CCC4A0}">
      <dgm:prSet/>
      <dgm:spPr/>
      <dgm:t>
        <a:bodyPr/>
        <a:lstStyle/>
        <a:p>
          <a:endParaRPr lang="zh-TW" altLang="en-US"/>
        </a:p>
      </dgm:t>
    </dgm:pt>
    <dgm:pt modelId="{8AAD7EAA-63DE-451D-9C36-67117448A328}" type="sibTrans" cxnId="{DBE1531F-5CDE-460C-BB7A-83EAB6CCC4A0}">
      <dgm:prSet/>
      <dgm:spPr/>
      <dgm:t>
        <a:bodyPr/>
        <a:lstStyle/>
        <a:p>
          <a:endParaRPr lang="zh-TW" altLang="en-US"/>
        </a:p>
      </dgm:t>
    </dgm:pt>
    <dgm:pt modelId="{1A22D66D-0D9E-4534-AF84-AA184DEAA838}">
      <dgm:prSet/>
      <dgm:spPr/>
      <dgm:t>
        <a:bodyPr/>
        <a:lstStyle/>
        <a:p>
          <a:endParaRPr lang="zh-TW" altLang="en-US" dirty="0"/>
        </a:p>
      </dgm:t>
    </dgm:pt>
    <dgm:pt modelId="{D14DE06A-115F-49F8-B499-727AF96743E0}" type="parTrans" cxnId="{F7C879AD-F174-4AC4-82FC-6F0A1BF5A808}">
      <dgm:prSet/>
      <dgm:spPr/>
      <dgm:t>
        <a:bodyPr/>
        <a:lstStyle/>
        <a:p>
          <a:endParaRPr lang="zh-TW" altLang="en-US"/>
        </a:p>
      </dgm:t>
    </dgm:pt>
    <dgm:pt modelId="{B82B1C3B-CAAC-4A6B-929A-F8B2C1F0C66F}" type="sibTrans" cxnId="{F7C879AD-F174-4AC4-82FC-6F0A1BF5A808}">
      <dgm:prSet/>
      <dgm:spPr/>
      <dgm:t>
        <a:bodyPr/>
        <a:lstStyle/>
        <a:p>
          <a:endParaRPr lang="zh-TW" altLang="en-US"/>
        </a:p>
      </dgm:t>
    </dgm:pt>
    <dgm:pt modelId="{4D825BE8-D0AB-4E37-9502-62CF50AEFF40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5785E96C-0EA6-4D95-9E14-647D8958ACFC}" type="sibTrans" cxnId="{98C1898E-5DF3-4441-8331-DE4C1C1E2F8D}">
      <dgm:prSet/>
      <dgm:spPr/>
      <dgm:t>
        <a:bodyPr/>
        <a:lstStyle/>
        <a:p>
          <a:endParaRPr lang="zh-TW" altLang="en-US"/>
        </a:p>
      </dgm:t>
    </dgm:pt>
    <dgm:pt modelId="{61A2252D-7CC7-4A43-95B2-4383AF1B205D}" type="parTrans" cxnId="{98C1898E-5DF3-4441-8331-DE4C1C1E2F8D}">
      <dgm:prSet/>
      <dgm:spPr/>
      <dgm:t>
        <a:bodyPr/>
        <a:lstStyle/>
        <a:p>
          <a:endParaRPr lang="zh-TW" altLang="en-US"/>
        </a:p>
      </dgm:t>
    </dgm:pt>
    <dgm:pt modelId="{F99C19BB-60CE-4573-B7BD-E08377BFED89}">
      <dgm:prSet/>
      <dgm:spPr/>
      <dgm:t>
        <a:bodyPr/>
        <a:lstStyle/>
        <a:p>
          <a:endParaRPr lang="zh-TW" altLang="en-US" dirty="0"/>
        </a:p>
      </dgm:t>
    </dgm:pt>
    <dgm:pt modelId="{39A42FD0-4361-4C12-9C2E-F126B4D162AE}" type="parTrans" cxnId="{495A42D5-25E5-46F0-9BFC-674B532F28EF}">
      <dgm:prSet/>
      <dgm:spPr/>
      <dgm:t>
        <a:bodyPr/>
        <a:lstStyle/>
        <a:p>
          <a:endParaRPr lang="zh-TW" altLang="en-US"/>
        </a:p>
      </dgm:t>
    </dgm:pt>
    <dgm:pt modelId="{A396D282-CFF9-4B7C-B73E-8F6CB9F36965}" type="sibTrans" cxnId="{495A42D5-25E5-46F0-9BFC-674B532F28EF}">
      <dgm:prSet/>
      <dgm:spPr/>
      <dgm:t>
        <a:bodyPr/>
        <a:lstStyle/>
        <a:p>
          <a:endParaRPr lang="zh-TW" altLang="en-US"/>
        </a:p>
      </dgm:t>
    </dgm:pt>
    <dgm:pt modelId="{DE72DA82-94BB-446D-A671-98E0D8CCED68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A1BA84E-21C9-4BBC-BD07-873586D5E501}" type="parTrans" cxnId="{946BE3E5-7334-4D85-8B51-CB11A95622FB}">
      <dgm:prSet/>
      <dgm:spPr/>
      <dgm:t>
        <a:bodyPr/>
        <a:lstStyle/>
        <a:p>
          <a:endParaRPr lang="zh-TW" altLang="en-US"/>
        </a:p>
      </dgm:t>
    </dgm:pt>
    <dgm:pt modelId="{72BEB652-4290-4E28-8047-217A7169E65E}" type="sibTrans" cxnId="{946BE3E5-7334-4D85-8B51-CB11A95622FB}">
      <dgm:prSet/>
      <dgm:spPr/>
      <dgm:t>
        <a:bodyPr/>
        <a:lstStyle/>
        <a:p>
          <a:endParaRPr lang="zh-TW" altLang="en-US"/>
        </a:p>
      </dgm:t>
    </dgm:pt>
    <dgm:pt modelId="{3D456088-A80D-45E5-9E21-66FDC6FF3979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A8262F4-9E52-420F-859B-7935F4037FC7}" type="parTrans" cxnId="{AD04A67E-A9E0-4A97-ACB1-FD1C9ABA9EE5}">
      <dgm:prSet/>
      <dgm:spPr/>
      <dgm:t>
        <a:bodyPr/>
        <a:lstStyle/>
        <a:p>
          <a:endParaRPr lang="zh-TW" altLang="en-US"/>
        </a:p>
      </dgm:t>
    </dgm:pt>
    <dgm:pt modelId="{E9333146-6DFC-4C6A-AC56-DC9FCC01C293}" type="sibTrans" cxnId="{AD04A67E-A9E0-4A97-ACB1-FD1C9ABA9EE5}">
      <dgm:prSet/>
      <dgm:spPr/>
      <dgm:t>
        <a:bodyPr/>
        <a:lstStyle/>
        <a:p>
          <a:endParaRPr lang="zh-TW" altLang="en-US"/>
        </a:p>
      </dgm:t>
    </dgm:pt>
    <dgm:pt modelId="{30CE551A-57DE-441C-A3C8-3763CEDD76EF}" type="pres">
      <dgm:prSet presAssocID="{52B80078-4606-4350-A553-7EAA811475C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7D834B9-22C2-405E-978D-62CEE7CA48FA}" type="pres">
      <dgm:prSet presAssocID="{52B80078-4606-4350-A553-7EAA811475C2}" presName="cycle" presStyleCnt="0"/>
      <dgm:spPr/>
    </dgm:pt>
    <dgm:pt modelId="{5A0CE80B-ED3B-4298-B7ED-7ED94B1F1B32}" type="pres">
      <dgm:prSet presAssocID="{52B80078-4606-4350-A553-7EAA811475C2}" presName="centerShape" presStyleCnt="0"/>
      <dgm:spPr/>
    </dgm:pt>
    <dgm:pt modelId="{E1E374FF-2ADB-4F15-990D-4E21F1CCB4E7}" type="pres">
      <dgm:prSet presAssocID="{52B80078-4606-4350-A553-7EAA811475C2}" presName="connSite" presStyleLbl="node1" presStyleIdx="0" presStyleCnt="4"/>
      <dgm:spPr/>
    </dgm:pt>
    <dgm:pt modelId="{4A76BC42-DDB7-4006-89DB-035E1355DC96}" type="pres">
      <dgm:prSet presAssocID="{52B80078-4606-4350-A553-7EAA811475C2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5F0EA91-F126-4F7C-8ECF-E56E86C73C5D}" type="pres">
      <dgm:prSet presAssocID="{680D98F6-8046-41D2-AA6D-6CF9FB11B5EB}" presName="Name25" presStyleLbl="parChTrans1D1" presStyleIdx="0" presStyleCnt="3"/>
      <dgm:spPr/>
    </dgm:pt>
    <dgm:pt modelId="{D20DDD6D-37A6-474A-A36F-B5EC22DAF72E}" type="pres">
      <dgm:prSet presAssocID="{6609A9DF-3055-4A35-B1D3-461B0F04E9F6}" presName="node" presStyleCnt="0"/>
      <dgm:spPr/>
    </dgm:pt>
    <dgm:pt modelId="{BF9058B3-2FCB-4F49-A78B-C5EBB13841AE}" type="pres">
      <dgm:prSet presAssocID="{6609A9DF-3055-4A35-B1D3-461B0F04E9F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08A4A69-D7B5-4463-8059-1FC9789A57E2}" type="pres">
      <dgm:prSet presAssocID="{6609A9DF-3055-4A35-B1D3-461B0F04E9F6}" presName="childNode" presStyleLbl="revTx" presStyleIdx="0" presStyleCnt="3">
        <dgm:presLayoutVars>
          <dgm:bulletEnabled val="1"/>
        </dgm:presLayoutVars>
      </dgm:prSet>
      <dgm:spPr/>
    </dgm:pt>
    <dgm:pt modelId="{5840B01F-5C80-4623-A427-121CCA87E932}" type="pres">
      <dgm:prSet presAssocID="{E0C6F13C-CFCF-4995-B5E6-4CA9D62FC341}" presName="Name25" presStyleLbl="parChTrans1D1" presStyleIdx="1" presStyleCnt="3"/>
      <dgm:spPr/>
    </dgm:pt>
    <dgm:pt modelId="{092D5E27-7AF2-4B31-BFCE-5B5B15FD6D63}" type="pres">
      <dgm:prSet presAssocID="{FDF26179-E080-4DF5-B0E4-ACE251C69BA1}" presName="node" presStyleCnt="0"/>
      <dgm:spPr/>
    </dgm:pt>
    <dgm:pt modelId="{F0D8BA48-5FAE-4518-A1F1-71FE57CDA0E4}" type="pres">
      <dgm:prSet presAssocID="{FDF26179-E080-4DF5-B0E4-ACE251C69BA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3DF7C38-0D7C-4902-9A09-149DB390AF05}" type="pres">
      <dgm:prSet presAssocID="{FDF26179-E080-4DF5-B0E4-ACE251C69BA1}" presName="childNode" presStyleLbl="revTx" presStyleIdx="1" presStyleCnt="3">
        <dgm:presLayoutVars>
          <dgm:bulletEnabled val="1"/>
        </dgm:presLayoutVars>
      </dgm:prSet>
      <dgm:spPr/>
    </dgm:pt>
    <dgm:pt modelId="{B258C25E-282C-4688-B310-61176207AE3A}" type="pres">
      <dgm:prSet presAssocID="{61A2252D-7CC7-4A43-95B2-4383AF1B205D}" presName="Name25" presStyleLbl="parChTrans1D1" presStyleIdx="2" presStyleCnt="3"/>
      <dgm:spPr/>
    </dgm:pt>
    <dgm:pt modelId="{E66848F2-C9BB-4AB2-AF58-534BA79E9B3C}" type="pres">
      <dgm:prSet presAssocID="{4D825BE8-D0AB-4E37-9502-62CF50AEFF40}" presName="node" presStyleCnt="0"/>
      <dgm:spPr/>
    </dgm:pt>
    <dgm:pt modelId="{C0AA4BB8-69F9-452A-B7BD-46D4447DA0E5}" type="pres">
      <dgm:prSet presAssocID="{4D825BE8-D0AB-4E37-9502-62CF50AEFF4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2F4EAB-3DC9-4D32-9445-40C3EBDBC9F7}" type="pres">
      <dgm:prSet presAssocID="{4D825BE8-D0AB-4E37-9502-62CF50AEFF4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3787570-1990-4BCC-8B3B-55F8FC3F83E1}" type="presOf" srcId="{6609A9DF-3055-4A35-B1D3-461B0F04E9F6}" destId="{BF9058B3-2FCB-4F49-A78B-C5EBB13841AE}" srcOrd="0" destOrd="0" presId="urn:microsoft.com/office/officeart/2005/8/layout/radial2"/>
    <dgm:cxn modelId="{933E0DF6-9ACF-41BF-B874-4EC979EFC8D9}" type="presOf" srcId="{A31B7174-8340-4094-95B6-B4E9E423088B}" destId="{A08A4A69-D7B5-4463-8059-1FC9789A57E2}" srcOrd="0" destOrd="1" presId="urn:microsoft.com/office/officeart/2005/8/layout/radial2"/>
    <dgm:cxn modelId="{DBE1531F-5CDE-460C-BB7A-83EAB6CCC4A0}" srcId="{FDF26179-E080-4DF5-B0E4-ACE251C69BA1}" destId="{3E7B2756-285B-446A-9069-FE47D8AEC9BB}" srcOrd="1" destOrd="0" parTransId="{B2B61E1F-B629-446B-887F-3A8C7EC81144}" sibTransId="{8AAD7EAA-63DE-451D-9C36-67117448A328}"/>
    <dgm:cxn modelId="{ADD13776-CCF5-44C7-A44C-39A1466E42AF}" type="presOf" srcId="{25C5500A-16E3-4D3C-B2E6-724E47628664}" destId="{A08A4A69-D7B5-4463-8059-1FC9789A57E2}" srcOrd="0" destOrd="0" presId="urn:microsoft.com/office/officeart/2005/8/layout/radial2"/>
    <dgm:cxn modelId="{946BE3E5-7334-4D85-8B51-CB11A95622FB}" srcId="{4D825BE8-D0AB-4E37-9502-62CF50AEFF40}" destId="{DE72DA82-94BB-446D-A671-98E0D8CCED68}" srcOrd="2" destOrd="0" parTransId="{CA1BA84E-21C9-4BBC-BD07-873586D5E501}" sibTransId="{72BEB652-4290-4E28-8047-217A7169E65E}"/>
    <dgm:cxn modelId="{818A85AB-3BD9-4626-B5C0-0BB86D831A52}" type="presOf" srcId="{3D456088-A80D-45E5-9E21-66FDC6FF3979}" destId="{CB2F4EAB-3DC9-4D32-9445-40C3EBDBC9F7}" srcOrd="0" destOrd="3" presId="urn:microsoft.com/office/officeart/2005/8/layout/radial2"/>
    <dgm:cxn modelId="{194D4A78-C88D-4166-94A2-CC6910C6BD56}" type="presOf" srcId="{FDF26179-E080-4DF5-B0E4-ACE251C69BA1}" destId="{F0D8BA48-5FAE-4518-A1F1-71FE57CDA0E4}" srcOrd="0" destOrd="0" presId="urn:microsoft.com/office/officeart/2005/8/layout/radial2"/>
    <dgm:cxn modelId="{0F0D43CE-8ED5-4B34-BAD7-E3E68F141D17}" type="presOf" srcId="{3E7B2756-285B-446A-9069-FE47D8AEC9BB}" destId="{B3DF7C38-0D7C-4902-9A09-149DB390AF05}" srcOrd="0" destOrd="1" presId="urn:microsoft.com/office/officeart/2005/8/layout/radial2"/>
    <dgm:cxn modelId="{B04CA70B-4393-445E-A38A-BFD7044B6161}" type="presOf" srcId="{DE72DA82-94BB-446D-A671-98E0D8CCED68}" destId="{CB2F4EAB-3DC9-4D32-9445-40C3EBDBC9F7}" srcOrd="0" destOrd="2" presId="urn:microsoft.com/office/officeart/2005/8/layout/radial2"/>
    <dgm:cxn modelId="{98C1898E-5DF3-4441-8331-DE4C1C1E2F8D}" srcId="{52B80078-4606-4350-A553-7EAA811475C2}" destId="{4D825BE8-D0AB-4E37-9502-62CF50AEFF40}" srcOrd="2" destOrd="0" parTransId="{61A2252D-7CC7-4A43-95B2-4383AF1B205D}" sibTransId="{5785E96C-0EA6-4D95-9E14-647D8958ACFC}"/>
    <dgm:cxn modelId="{CDE0A8BD-1672-48DC-8DC0-A326E63A1A0A}" type="presOf" srcId="{1A22D66D-0D9E-4534-AF84-AA184DEAA838}" destId="{CB2F4EAB-3DC9-4D32-9445-40C3EBDBC9F7}" srcOrd="0" destOrd="0" presId="urn:microsoft.com/office/officeart/2005/8/layout/radial2"/>
    <dgm:cxn modelId="{D5FEE850-DE2E-4F29-A02F-4BCEE19B1416}" type="presOf" srcId="{680D98F6-8046-41D2-AA6D-6CF9FB11B5EB}" destId="{F5F0EA91-F126-4F7C-8ECF-E56E86C73C5D}" srcOrd="0" destOrd="0" presId="urn:microsoft.com/office/officeart/2005/8/layout/radial2"/>
    <dgm:cxn modelId="{40479C2E-A79B-4E85-A9C2-E4D8288FD03F}" srcId="{FDF26179-E080-4DF5-B0E4-ACE251C69BA1}" destId="{FC051D43-64FB-41D3-B14A-D3CF23A911C2}" srcOrd="0" destOrd="0" parTransId="{4433CF83-6D3B-415E-ABA4-AA222373BBAA}" sibTransId="{67B2DAF4-359D-4358-B88F-B4589232CB8E}"/>
    <dgm:cxn modelId="{495A42D5-25E5-46F0-9BFC-674B532F28EF}" srcId="{4D825BE8-D0AB-4E37-9502-62CF50AEFF40}" destId="{F99C19BB-60CE-4573-B7BD-E08377BFED89}" srcOrd="1" destOrd="0" parTransId="{39A42FD0-4361-4C12-9C2E-F126B4D162AE}" sibTransId="{A396D282-CFF9-4B7C-B73E-8F6CB9F36965}"/>
    <dgm:cxn modelId="{D83CEAD1-028C-45BE-94B7-69215D192D02}" srcId="{6609A9DF-3055-4A35-B1D3-461B0F04E9F6}" destId="{25C5500A-16E3-4D3C-B2E6-724E47628664}" srcOrd="0" destOrd="0" parTransId="{661C408F-C338-423D-97A7-A55F77624FA4}" sibTransId="{C7C2088E-C5B1-43C7-9ED7-462A1D300FCF}"/>
    <dgm:cxn modelId="{7E473EE2-6356-4884-B0E3-5ED735B9F259}" type="presOf" srcId="{FC051D43-64FB-41D3-B14A-D3CF23A911C2}" destId="{B3DF7C38-0D7C-4902-9A09-149DB390AF05}" srcOrd="0" destOrd="0" presId="urn:microsoft.com/office/officeart/2005/8/layout/radial2"/>
    <dgm:cxn modelId="{48A28DBB-9789-4A65-992E-C59EFD663097}" srcId="{52B80078-4606-4350-A553-7EAA811475C2}" destId="{6609A9DF-3055-4A35-B1D3-461B0F04E9F6}" srcOrd="0" destOrd="0" parTransId="{680D98F6-8046-41D2-AA6D-6CF9FB11B5EB}" sibTransId="{CAD86171-C69D-40ED-B097-3EB956CB1266}"/>
    <dgm:cxn modelId="{6C8F9172-8ABF-4B1F-A71E-5578B1CC19F5}" type="presOf" srcId="{F99C19BB-60CE-4573-B7BD-E08377BFED89}" destId="{CB2F4EAB-3DC9-4D32-9445-40C3EBDBC9F7}" srcOrd="0" destOrd="1" presId="urn:microsoft.com/office/officeart/2005/8/layout/radial2"/>
    <dgm:cxn modelId="{A40968F3-B2CD-499A-B34D-374ADBF4533E}" type="presOf" srcId="{61A2252D-7CC7-4A43-95B2-4383AF1B205D}" destId="{B258C25E-282C-4688-B310-61176207AE3A}" srcOrd="0" destOrd="0" presId="urn:microsoft.com/office/officeart/2005/8/layout/radial2"/>
    <dgm:cxn modelId="{AD04A67E-A9E0-4A97-ACB1-FD1C9ABA9EE5}" srcId="{4D825BE8-D0AB-4E37-9502-62CF50AEFF40}" destId="{3D456088-A80D-45E5-9E21-66FDC6FF3979}" srcOrd="3" destOrd="0" parTransId="{3A8262F4-9E52-420F-859B-7935F4037FC7}" sibTransId="{E9333146-6DFC-4C6A-AC56-DC9FCC01C293}"/>
    <dgm:cxn modelId="{65AE72D0-F1B8-4777-AE9A-7B164BA7F192}" srcId="{6609A9DF-3055-4A35-B1D3-461B0F04E9F6}" destId="{A31B7174-8340-4094-95B6-B4E9E423088B}" srcOrd="1" destOrd="0" parTransId="{7ADB0F86-CE49-4DAC-8CD2-6FA2E636AF12}" sibTransId="{7FD2E3F6-7F24-464E-A63A-90950DB0AEB9}"/>
    <dgm:cxn modelId="{FC8C73AC-DC28-4F6C-909B-6474A87E5EF9}" srcId="{52B80078-4606-4350-A553-7EAA811475C2}" destId="{FDF26179-E080-4DF5-B0E4-ACE251C69BA1}" srcOrd="1" destOrd="0" parTransId="{E0C6F13C-CFCF-4995-B5E6-4CA9D62FC341}" sibTransId="{4BA112A5-2914-40DA-9CFE-AE868FDE2EA8}"/>
    <dgm:cxn modelId="{FFD62050-A943-467A-8005-294D3E3328E9}" type="presOf" srcId="{52B80078-4606-4350-A553-7EAA811475C2}" destId="{30CE551A-57DE-441C-A3C8-3763CEDD76EF}" srcOrd="0" destOrd="0" presId="urn:microsoft.com/office/officeart/2005/8/layout/radial2"/>
    <dgm:cxn modelId="{EA9A3B22-60C1-47BB-801A-22A8B2EA5F73}" type="presOf" srcId="{E0C6F13C-CFCF-4995-B5E6-4CA9D62FC341}" destId="{5840B01F-5C80-4623-A427-121CCA87E932}" srcOrd="0" destOrd="0" presId="urn:microsoft.com/office/officeart/2005/8/layout/radial2"/>
    <dgm:cxn modelId="{F7C879AD-F174-4AC4-82FC-6F0A1BF5A808}" srcId="{4D825BE8-D0AB-4E37-9502-62CF50AEFF40}" destId="{1A22D66D-0D9E-4534-AF84-AA184DEAA838}" srcOrd="0" destOrd="0" parTransId="{D14DE06A-115F-49F8-B499-727AF96743E0}" sibTransId="{B82B1C3B-CAAC-4A6B-929A-F8B2C1F0C66F}"/>
    <dgm:cxn modelId="{92CEA23E-07F8-47AB-88BC-455D24F76BFE}" type="presOf" srcId="{4D825BE8-D0AB-4E37-9502-62CF50AEFF40}" destId="{C0AA4BB8-69F9-452A-B7BD-46D4447DA0E5}" srcOrd="0" destOrd="0" presId="urn:microsoft.com/office/officeart/2005/8/layout/radial2"/>
    <dgm:cxn modelId="{D012AF41-9EAC-4CF2-8202-729A04A77BD5}" type="presParOf" srcId="{30CE551A-57DE-441C-A3C8-3763CEDD76EF}" destId="{A7D834B9-22C2-405E-978D-62CEE7CA48FA}" srcOrd="0" destOrd="0" presId="urn:microsoft.com/office/officeart/2005/8/layout/radial2"/>
    <dgm:cxn modelId="{D4DCD954-FC4A-4343-B11B-6F44A0A5B185}" type="presParOf" srcId="{A7D834B9-22C2-405E-978D-62CEE7CA48FA}" destId="{5A0CE80B-ED3B-4298-B7ED-7ED94B1F1B32}" srcOrd="0" destOrd="0" presId="urn:microsoft.com/office/officeart/2005/8/layout/radial2"/>
    <dgm:cxn modelId="{6094B254-697C-4A84-B19C-4004A21ACDEF}" type="presParOf" srcId="{5A0CE80B-ED3B-4298-B7ED-7ED94B1F1B32}" destId="{E1E374FF-2ADB-4F15-990D-4E21F1CCB4E7}" srcOrd="0" destOrd="0" presId="urn:microsoft.com/office/officeart/2005/8/layout/radial2"/>
    <dgm:cxn modelId="{023632B9-8F88-4FFE-8EDE-DE60C84891C0}" type="presParOf" srcId="{5A0CE80B-ED3B-4298-B7ED-7ED94B1F1B32}" destId="{4A76BC42-DDB7-4006-89DB-035E1355DC96}" srcOrd="1" destOrd="0" presId="urn:microsoft.com/office/officeart/2005/8/layout/radial2"/>
    <dgm:cxn modelId="{3139BAFF-FF23-44F0-BB7F-44826A51B964}" type="presParOf" srcId="{A7D834B9-22C2-405E-978D-62CEE7CA48FA}" destId="{F5F0EA91-F126-4F7C-8ECF-E56E86C73C5D}" srcOrd="1" destOrd="0" presId="urn:microsoft.com/office/officeart/2005/8/layout/radial2"/>
    <dgm:cxn modelId="{E2AC4F0E-F428-40E9-BF22-8F9A50915EDF}" type="presParOf" srcId="{A7D834B9-22C2-405E-978D-62CEE7CA48FA}" destId="{D20DDD6D-37A6-474A-A36F-B5EC22DAF72E}" srcOrd="2" destOrd="0" presId="urn:microsoft.com/office/officeart/2005/8/layout/radial2"/>
    <dgm:cxn modelId="{DE81F671-AD0C-43B3-8F1D-4EED2DE94CCA}" type="presParOf" srcId="{D20DDD6D-37A6-474A-A36F-B5EC22DAF72E}" destId="{BF9058B3-2FCB-4F49-A78B-C5EBB13841AE}" srcOrd="0" destOrd="0" presId="urn:microsoft.com/office/officeart/2005/8/layout/radial2"/>
    <dgm:cxn modelId="{1ACB7995-7BCB-43F9-80A2-3F1C5E31E5AD}" type="presParOf" srcId="{D20DDD6D-37A6-474A-A36F-B5EC22DAF72E}" destId="{A08A4A69-D7B5-4463-8059-1FC9789A57E2}" srcOrd="1" destOrd="0" presId="urn:microsoft.com/office/officeart/2005/8/layout/radial2"/>
    <dgm:cxn modelId="{A9763637-8602-4051-9D79-B94A45FA3E9D}" type="presParOf" srcId="{A7D834B9-22C2-405E-978D-62CEE7CA48FA}" destId="{5840B01F-5C80-4623-A427-121CCA87E932}" srcOrd="3" destOrd="0" presId="urn:microsoft.com/office/officeart/2005/8/layout/radial2"/>
    <dgm:cxn modelId="{7ABF1C99-D16E-4F8B-8D76-BFFC8582B738}" type="presParOf" srcId="{A7D834B9-22C2-405E-978D-62CEE7CA48FA}" destId="{092D5E27-7AF2-4B31-BFCE-5B5B15FD6D63}" srcOrd="4" destOrd="0" presId="urn:microsoft.com/office/officeart/2005/8/layout/radial2"/>
    <dgm:cxn modelId="{ECA4783D-9017-417E-9198-91AF80A15715}" type="presParOf" srcId="{092D5E27-7AF2-4B31-BFCE-5B5B15FD6D63}" destId="{F0D8BA48-5FAE-4518-A1F1-71FE57CDA0E4}" srcOrd="0" destOrd="0" presId="urn:microsoft.com/office/officeart/2005/8/layout/radial2"/>
    <dgm:cxn modelId="{8DCFD589-03DE-46B9-A219-D91796033E6D}" type="presParOf" srcId="{092D5E27-7AF2-4B31-BFCE-5B5B15FD6D63}" destId="{B3DF7C38-0D7C-4902-9A09-149DB390AF05}" srcOrd="1" destOrd="0" presId="urn:microsoft.com/office/officeart/2005/8/layout/radial2"/>
    <dgm:cxn modelId="{6FEBC7AF-B69F-4106-9430-96741BB0E0D5}" type="presParOf" srcId="{A7D834B9-22C2-405E-978D-62CEE7CA48FA}" destId="{B258C25E-282C-4688-B310-61176207AE3A}" srcOrd="5" destOrd="0" presId="urn:microsoft.com/office/officeart/2005/8/layout/radial2"/>
    <dgm:cxn modelId="{350607D4-F948-419D-A564-6F1067F2F195}" type="presParOf" srcId="{A7D834B9-22C2-405E-978D-62CEE7CA48FA}" destId="{E66848F2-C9BB-4AB2-AF58-534BA79E9B3C}" srcOrd="6" destOrd="0" presId="urn:microsoft.com/office/officeart/2005/8/layout/radial2"/>
    <dgm:cxn modelId="{4E3CDC97-5B0E-42F0-A5CD-7CD675B03C99}" type="presParOf" srcId="{E66848F2-C9BB-4AB2-AF58-534BA79E9B3C}" destId="{C0AA4BB8-69F9-452A-B7BD-46D4447DA0E5}" srcOrd="0" destOrd="0" presId="urn:microsoft.com/office/officeart/2005/8/layout/radial2"/>
    <dgm:cxn modelId="{466EE026-27FA-4D6A-86C2-8131B106DE16}" type="presParOf" srcId="{E66848F2-C9BB-4AB2-AF58-534BA79E9B3C}" destId="{CB2F4EAB-3DC9-4D32-9445-40C3EBDBC9F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EE109-AC94-4FB5-89E1-CEE3F3E1D33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5E50BCA2-B899-4423-B402-4CF97116785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0F805-97F7-4B0C-B532-A007F4DCE22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B99200E-A255-48C6-BD78-361D077C217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90178-DE4D-4ACE-92D9-23C0C9D0B30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C6AA5C1-4317-4418-83CA-4E3E03C5FE2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09B90-F608-4992-8B21-1BF49F9B0E1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5342269-4C67-4BAB-9657-66E8F140F62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EDEA7C-394A-4520-9345-7E7F7057C00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E3946-E779-404B-8DA4-922805F143B3}">
      <dsp:nvSpPr>
        <dsp:cNvPr id="0" name=""/>
        <dsp:cNvSpPr/>
      </dsp:nvSpPr>
      <dsp:spPr>
        <a:xfrm>
          <a:off x="0" y="1242116"/>
          <a:ext cx="2962214" cy="250986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0F8C3-7B72-4F8A-819E-B011A94D166D}">
      <dsp:nvSpPr>
        <dsp:cNvPr id="0" name=""/>
        <dsp:cNvSpPr/>
      </dsp:nvSpPr>
      <dsp:spPr>
        <a:xfrm>
          <a:off x="2808736" y="1595931"/>
          <a:ext cx="931584" cy="14672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大約</a:t>
          </a:r>
          <a:r>
            <a:rPr lang="en-US" sz="2600" kern="1200" dirty="0" smtClean="0"/>
            <a:t>3</a:t>
          </a:r>
          <a:r>
            <a:rPr lang="zh-TW" sz="2600" kern="1200" dirty="0" smtClean="0"/>
            <a:t>個步伐</a:t>
          </a:r>
          <a:endParaRPr lang="zh-TW" sz="2600" kern="1200" dirty="0"/>
        </a:p>
      </dsp:txBody>
      <dsp:txXfrm>
        <a:off x="2836021" y="1623216"/>
        <a:ext cx="877014" cy="1412644"/>
      </dsp:txXfrm>
    </dsp:sp>
    <dsp:sp modelId="{32D58D42-CDDE-41CF-BBEE-7D5DE80CFC2D}">
      <dsp:nvSpPr>
        <dsp:cNvPr id="0" name=""/>
        <dsp:cNvSpPr/>
      </dsp:nvSpPr>
      <dsp:spPr>
        <a:xfrm>
          <a:off x="4454" y="768759"/>
          <a:ext cx="2962214" cy="4321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54" y="768759"/>
        <a:ext cx="2962214" cy="432189"/>
      </dsp:txXfrm>
    </dsp:sp>
    <dsp:sp modelId="{7AEE7E33-DECC-45D2-B8B3-C74E8E0937DF}">
      <dsp:nvSpPr>
        <dsp:cNvPr id="0" name=""/>
        <dsp:cNvSpPr/>
      </dsp:nvSpPr>
      <dsp:spPr>
        <a:xfrm>
          <a:off x="4201806" y="1291862"/>
          <a:ext cx="2962214" cy="250986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6F595-75D7-46BC-9820-A4EB558E0013}">
      <dsp:nvSpPr>
        <dsp:cNvPr id="0" name=""/>
        <dsp:cNvSpPr/>
      </dsp:nvSpPr>
      <dsp:spPr>
        <a:xfrm>
          <a:off x="6894701" y="1728194"/>
          <a:ext cx="1334898" cy="1461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大約手臂的兩倍長</a:t>
          </a:r>
          <a:endParaRPr lang="zh-TW" sz="2600" kern="1200" dirty="0"/>
        </a:p>
      </dsp:txBody>
      <dsp:txXfrm>
        <a:off x="6933799" y="1767292"/>
        <a:ext cx="1256702" cy="1383755"/>
      </dsp:txXfrm>
    </dsp:sp>
    <dsp:sp modelId="{C0B0023C-D9F1-486B-BF74-EEC052CE84D9}">
      <dsp:nvSpPr>
        <dsp:cNvPr id="0" name=""/>
        <dsp:cNvSpPr/>
      </dsp:nvSpPr>
      <dsp:spPr>
        <a:xfrm>
          <a:off x="4287621" y="768759"/>
          <a:ext cx="2962214" cy="4321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287621" y="768759"/>
        <a:ext cx="2962214" cy="432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8C25E-282C-4688-B310-61176207AE3A}">
      <dsp:nvSpPr>
        <dsp:cNvPr id="0" name=""/>
        <dsp:cNvSpPr/>
      </dsp:nvSpPr>
      <dsp:spPr>
        <a:xfrm rot="2561262">
          <a:off x="2915389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0B01F-5C80-4623-A427-121CCA87E932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0EA91-F126-4F7C-8ECF-E56E86C73C5D}">
      <dsp:nvSpPr>
        <dsp:cNvPr id="0" name=""/>
        <dsp:cNvSpPr/>
      </dsp:nvSpPr>
      <dsp:spPr>
        <a:xfrm rot="19105863">
          <a:off x="2905494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6BC42-DDB7-4006-89DB-035E1355DC96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058B3-2FCB-4F49-A78B-C5EBB13841AE}">
      <dsp:nvSpPr>
        <dsp:cNvPr id="0" name=""/>
        <dsp:cNvSpPr/>
      </dsp:nvSpPr>
      <dsp:spPr>
        <a:xfrm>
          <a:off x="3458180" y="1351"/>
          <a:ext cx="1228231" cy="1228231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衛福部疾管署</a:t>
          </a:r>
          <a:endParaRPr lang="zh-TW" sz="2200" kern="1200" dirty="0"/>
        </a:p>
      </dsp:txBody>
      <dsp:txXfrm>
        <a:off x="3638050" y="181221"/>
        <a:ext cx="868491" cy="868491"/>
      </dsp:txXfrm>
    </dsp:sp>
    <dsp:sp modelId="{A08A4A69-D7B5-4463-8059-1FC9789A57E2}">
      <dsp:nvSpPr>
        <dsp:cNvPr id="0" name=""/>
        <dsp:cNvSpPr/>
      </dsp:nvSpPr>
      <dsp:spPr>
        <a:xfrm>
          <a:off x="4809234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掌握最新疫情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了解防疫議題</a:t>
          </a:r>
          <a:endParaRPr lang="zh-TW" sz="1600" kern="1200"/>
        </a:p>
      </dsp:txBody>
      <dsp:txXfrm>
        <a:off x="4809234" y="1351"/>
        <a:ext cx="1842347" cy="1228231"/>
      </dsp:txXfrm>
    </dsp:sp>
    <dsp:sp modelId="{F0D8BA48-5FAE-4518-A1F1-71FE57CDA0E4}">
      <dsp:nvSpPr>
        <dsp:cNvPr id="0" name=""/>
        <dsp:cNvSpPr/>
      </dsp:nvSpPr>
      <dsp:spPr>
        <a:xfrm>
          <a:off x="3893723" y="1626820"/>
          <a:ext cx="1228231" cy="1228231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4073593" y="1806690"/>
        <a:ext cx="868491" cy="868491"/>
      </dsp:txXfrm>
    </dsp:sp>
    <dsp:sp modelId="{B3DF7C38-0D7C-4902-9A09-149DB390AF05}">
      <dsp:nvSpPr>
        <dsp:cNvPr id="0" name=""/>
        <dsp:cNvSpPr/>
      </dsp:nvSpPr>
      <dsp:spPr>
        <a:xfrm>
          <a:off x="5244777" y="1626820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你的防疫觀念正確嗎？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擊敗新冠病毒，健康久久！</a:t>
          </a:r>
          <a:endParaRPr lang="zh-TW" sz="1600" kern="1200"/>
        </a:p>
      </dsp:txBody>
      <dsp:txXfrm>
        <a:off x="5244777" y="1626820"/>
        <a:ext cx="1842347" cy="1228231"/>
      </dsp:txXfrm>
    </dsp:sp>
    <dsp:sp modelId="{C0AA4BB8-69F9-452A-B7BD-46D4447DA0E5}">
      <dsp:nvSpPr>
        <dsp:cNvPr id="0" name=""/>
        <dsp:cNvSpPr/>
      </dsp:nvSpPr>
      <dsp:spPr>
        <a:xfrm>
          <a:off x="3343542" y="3208196"/>
          <a:ext cx="1316414" cy="131641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防疫影片</a:t>
          </a:r>
          <a:endParaRPr lang="zh-TW" altLang="en-US" sz="2200" kern="1200" dirty="0"/>
        </a:p>
      </dsp:txBody>
      <dsp:txXfrm>
        <a:off x="3536326" y="3400980"/>
        <a:ext cx="930846" cy="930846"/>
      </dsp:txXfrm>
    </dsp:sp>
    <dsp:sp modelId="{CB2F4EAB-3DC9-4D32-9445-40C3EBDBC9F7}">
      <dsp:nvSpPr>
        <dsp:cNvPr id="0" name=""/>
        <dsp:cNvSpPr/>
      </dsp:nvSpPr>
      <dsp:spPr>
        <a:xfrm>
          <a:off x="4791598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觀賞防疫影片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照顧自己，愛護家人！</a:t>
          </a:r>
          <a:endParaRPr lang="zh-TW" altLang="en-US" sz="1600" kern="1200" dirty="0"/>
        </a:p>
      </dsp:txBody>
      <dsp:txXfrm>
        <a:off x="4791598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FF66FF"/>
            </a:gs>
            <a:gs pos="14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66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66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>
                    <a:lumMod val="6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420888"/>
            <a:ext cx="4798135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9492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44824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59835"/>
            <a:ext cx="1472187" cy="147218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62146"/>
            <a:ext cx="1472187" cy="1472187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864457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182909"/>
              </p:ext>
            </p:extLst>
          </p:nvPr>
        </p:nvGraphicFramePr>
        <p:xfrm>
          <a:off x="387927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005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2021-12-13T03:10:22Z</dcterms:modified>
</cp:coreProperties>
</file>