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07A28D-8341-4AA7-B79C-3328602E6E8A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134AB09-2F09-4D18-AAB0-D612545B23A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2633429-9645-43CC-8318-2554A23C81CB}" type="parTrans" cxnId="{F9A0B951-8E3C-4F57-B6FA-07C36527F0FF}">
      <dgm:prSet/>
      <dgm:spPr/>
      <dgm:t>
        <a:bodyPr/>
        <a:lstStyle/>
        <a:p>
          <a:endParaRPr lang="zh-TW" altLang="en-US"/>
        </a:p>
      </dgm:t>
    </dgm:pt>
    <dgm:pt modelId="{14A0FC7C-43B1-4BBB-9FE3-225084CF7E04}" type="sibTrans" cxnId="{F9A0B951-8E3C-4F57-B6FA-07C36527F0FF}">
      <dgm:prSet/>
      <dgm:spPr/>
      <dgm:t>
        <a:bodyPr/>
        <a:lstStyle/>
        <a:p>
          <a:endParaRPr lang="zh-TW" altLang="en-US"/>
        </a:p>
      </dgm:t>
    </dgm:pt>
    <dgm:pt modelId="{9120D3DE-F219-4245-8DFA-CB9F2FFEB219}">
      <dgm:prSet/>
      <dgm:spPr/>
      <dgm:t>
        <a:bodyPr/>
        <a:lstStyle/>
        <a:p>
          <a:pPr rtl="0"/>
          <a:r>
            <a:rPr lang="en-US" smtClean="0"/>
            <a:t>20-30</a:t>
          </a:r>
          <a:r>
            <a:rPr lang="zh-TW" smtClean="0"/>
            <a:t>秒口罩要遮住口鼻、蓋住下巴  </a:t>
          </a:r>
          <a:endParaRPr lang="zh-TW"/>
        </a:p>
      </dgm:t>
    </dgm:pt>
    <dgm:pt modelId="{E69FEE10-F911-4308-B517-638F665A24DB}" type="parTrans" cxnId="{A0026F9D-AA95-460E-8E41-0BC25C04C786}">
      <dgm:prSet/>
      <dgm:spPr/>
      <dgm:t>
        <a:bodyPr/>
        <a:lstStyle/>
        <a:p>
          <a:endParaRPr lang="zh-TW" altLang="en-US"/>
        </a:p>
      </dgm:t>
    </dgm:pt>
    <dgm:pt modelId="{8F7D2DC1-9ED2-4F29-9118-D8D1EA5D816C}" type="sibTrans" cxnId="{A0026F9D-AA95-460E-8E41-0BC25C04C786}">
      <dgm:prSet/>
      <dgm:spPr/>
      <dgm:t>
        <a:bodyPr/>
        <a:lstStyle/>
        <a:p>
          <a:endParaRPr lang="zh-TW" altLang="en-US"/>
        </a:p>
      </dgm:t>
    </dgm:pt>
    <dgm:pt modelId="{E67479AB-6CA3-4A0C-B363-8B1F6A547D2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endParaRPr lang="zh-TW"/>
        </a:p>
      </dgm:t>
    </dgm:pt>
    <dgm:pt modelId="{61527023-DD67-4695-BCD6-01D5EFB58E47}" type="parTrans" cxnId="{EEE43F5A-3C31-47B8-81BF-C520CF5FC664}">
      <dgm:prSet/>
      <dgm:spPr/>
      <dgm:t>
        <a:bodyPr/>
        <a:lstStyle/>
        <a:p>
          <a:endParaRPr lang="zh-TW" altLang="en-US"/>
        </a:p>
      </dgm:t>
    </dgm:pt>
    <dgm:pt modelId="{EC724F6B-9129-41D7-81E8-C5AC0EACF09B}" type="sibTrans" cxnId="{EEE43F5A-3C31-47B8-81BF-C520CF5FC664}">
      <dgm:prSet/>
      <dgm:spPr/>
      <dgm:t>
        <a:bodyPr/>
        <a:lstStyle/>
        <a:p>
          <a:endParaRPr lang="zh-TW" altLang="en-US"/>
        </a:p>
      </dgm:t>
    </dgm:pt>
    <dgm:pt modelId="{72AC95F9-02D6-460D-9561-DE5B48CBFF45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1C1BC65-B40D-467E-9395-F996E6D06FD0}" type="parTrans" cxnId="{4055D74F-DB46-4D7A-B0BD-35F1D2772620}">
      <dgm:prSet/>
      <dgm:spPr/>
      <dgm:t>
        <a:bodyPr/>
        <a:lstStyle/>
        <a:p>
          <a:endParaRPr lang="zh-TW" altLang="en-US"/>
        </a:p>
      </dgm:t>
    </dgm:pt>
    <dgm:pt modelId="{8845336C-BAF3-4672-87A2-3AEFBD1A6AEE}" type="sibTrans" cxnId="{4055D74F-DB46-4D7A-B0BD-35F1D2772620}">
      <dgm:prSet/>
      <dgm:spPr/>
      <dgm:t>
        <a:bodyPr/>
        <a:lstStyle/>
        <a:p>
          <a:endParaRPr lang="zh-TW" altLang="en-US"/>
        </a:p>
      </dgm:t>
    </dgm:pt>
    <dgm:pt modelId="{7FAC54A9-6442-470F-A73B-2D3EA2D0BDE1}" type="pres">
      <dgm:prSet presAssocID="{D207A28D-8341-4AA7-B79C-3328602E6E8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4AB8C58-61D0-4D70-B7E5-5E7B3899B8FF}" type="pres">
      <dgm:prSet presAssocID="{D207A28D-8341-4AA7-B79C-3328602E6E8A}" presName="fgShape" presStyleLbl="fgShp" presStyleIdx="0" presStyleCnt="1"/>
      <dgm:spPr/>
    </dgm:pt>
    <dgm:pt modelId="{02A1101A-D6C8-4359-AF80-4FE86B0C502A}" type="pres">
      <dgm:prSet presAssocID="{D207A28D-8341-4AA7-B79C-3328602E6E8A}" presName="linComp" presStyleCnt="0"/>
      <dgm:spPr/>
    </dgm:pt>
    <dgm:pt modelId="{F8DACC80-03D0-40D4-8222-E7220ABEAC1B}" type="pres">
      <dgm:prSet presAssocID="{5134AB09-2F09-4D18-AAB0-D612545B23A5}" presName="compNode" presStyleCnt="0"/>
      <dgm:spPr/>
    </dgm:pt>
    <dgm:pt modelId="{C444CAB7-7C71-49DE-9823-4BEB618C15F3}" type="pres">
      <dgm:prSet presAssocID="{5134AB09-2F09-4D18-AAB0-D612545B23A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3565314-DA64-422C-9D70-6EFF06ECD3B2}" type="pres">
      <dgm:prSet presAssocID="{5134AB09-2F09-4D18-AAB0-D612545B23A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834B04-2557-4015-AB77-5113C8443660}" type="pres">
      <dgm:prSet presAssocID="{5134AB09-2F09-4D18-AAB0-D612545B23A5}" presName="invisiNode" presStyleLbl="node1" presStyleIdx="0" presStyleCnt="4"/>
      <dgm:spPr/>
    </dgm:pt>
    <dgm:pt modelId="{A8A1FC2A-9151-48FF-A7CC-622839AC600B}" type="pres">
      <dgm:prSet presAssocID="{5134AB09-2F09-4D18-AAB0-D612545B23A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6F0499B-FF55-46E7-9C88-EBC2C339E04D}" type="pres">
      <dgm:prSet presAssocID="{14A0FC7C-43B1-4BBB-9FE3-225084CF7E0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FCF3360-A5C4-4E92-B4B4-BF9E8B99ED6C}" type="pres">
      <dgm:prSet presAssocID="{9120D3DE-F219-4245-8DFA-CB9F2FFEB219}" presName="compNode" presStyleCnt="0"/>
      <dgm:spPr/>
    </dgm:pt>
    <dgm:pt modelId="{635905A8-92F1-4083-88CF-66EA8CC04190}" type="pres">
      <dgm:prSet presAssocID="{9120D3DE-F219-4245-8DFA-CB9F2FFEB21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69AFBB1-C567-4705-A9D5-41D6503E7141}" type="pres">
      <dgm:prSet presAssocID="{9120D3DE-F219-4245-8DFA-CB9F2FFEB21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D9E8C3-3AA1-466C-8E53-932B10AC1A1B}" type="pres">
      <dgm:prSet presAssocID="{9120D3DE-F219-4245-8DFA-CB9F2FFEB219}" presName="invisiNode" presStyleLbl="node1" presStyleIdx="1" presStyleCnt="4"/>
      <dgm:spPr/>
    </dgm:pt>
    <dgm:pt modelId="{7AB306A9-1243-4DCC-AADA-90364432601B}" type="pres">
      <dgm:prSet presAssocID="{9120D3DE-F219-4245-8DFA-CB9F2FFEB21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C8B057F-69E8-41EA-8E00-CF78FD4B8AF7}" type="pres">
      <dgm:prSet presAssocID="{8F7D2DC1-9ED2-4F29-9118-D8D1EA5D816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C03B9ED-5EDE-4B19-AE17-7B86E430414C}" type="pres">
      <dgm:prSet presAssocID="{E67479AB-6CA3-4A0C-B363-8B1F6A547D20}" presName="compNode" presStyleCnt="0"/>
      <dgm:spPr/>
    </dgm:pt>
    <dgm:pt modelId="{4DC9FB1C-57BD-4A69-9E43-1BE9E2169BA4}" type="pres">
      <dgm:prSet presAssocID="{E67479AB-6CA3-4A0C-B363-8B1F6A547D2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C80283A-6B03-417E-9725-714359546FD5}" type="pres">
      <dgm:prSet presAssocID="{E67479AB-6CA3-4A0C-B363-8B1F6A547D2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9E304B-4609-4655-A69F-98E9503A082B}" type="pres">
      <dgm:prSet presAssocID="{E67479AB-6CA3-4A0C-B363-8B1F6A547D20}" presName="invisiNode" presStyleLbl="node1" presStyleIdx="2" presStyleCnt="4"/>
      <dgm:spPr/>
    </dgm:pt>
    <dgm:pt modelId="{0E1C6387-795A-4A5B-B5AF-0C769CFF5BB5}" type="pres">
      <dgm:prSet presAssocID="{E67479AB-6CA3-4A0C-B363-8B1F6A547D2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5AA4C75-4E65-4B06-8DC2-A4650B4AD3E1}" type="pres">
      <dgm:prSet presAssocID="{EC724F6B-9129-41D7-81E8-C5AC0EACF09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8F6EDCF-5A63-413D-924C-21CD9680BAB0}" type="pres">
      <dgm:prSet presAssocID="{72AC95F9-02D6-460D-9561-DE5B48CBFF45}" presName="compNode" presStyleCnt="0"/>
      <dgm:spPr/>
    </dgm:pt>
    <dgm:pt modelId="{62BAF528-35A4-4739-B25E-AE88FEC648AF}" type="pres">
      <dgm:prSet presAssocID="{72AC95F9-02D6-460D-9561-DE5B48CBFF4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8BAD30F-ED10-43EB-8F78-7F6EA6F6E63F}" type="pres">
      <dgm:prSet presAssocID="{72AC95F9-02D6-460D-9561-DE5B48CBFF4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FBA724-9FE5-465F-AE75-8EDA1D01EB8C}" type="pres">
      <dgm:prSet presAssocID="{72AC95F9-02D6-460D-9561-DE5B48CBFF45}" presName="invisiNode" presStyleLbl="node1" presStyleIdx="3" presStyleCnt="4"/>
      <dgm:spPr/>
    </dgm:pt>
    <dgm:pt modelId="{24E8011D-C2D7-4B68-96AA-5E6B378FB2AE}" type="pres">
      <dgm:prSet presAssocID="{72AC95F9-02D6-460D-9561-DE5B48CBFF4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EBC4CEF-FC94-48EB-9D2B-B26E0C44524B}" type="presOf" srcId="{9120D3DE-F219-4245-8DFA-CB9F2FFEB219}" destId="{769AFBB1-C567-4705-A9D5-41D6503E7141}" srcOrd="1" destOrd="0" presId="urn:microsoft.com/office/officeart/2005/8/layout/hList7"/>
    <dgm:cxn modelId="{2CFD3A94-13D4-43AA-9382-1ECBF474D31A}" type="presOf" srcId="{E67479AB-6CA3-4A0C-B363-8B1F6A547D20}" destId="{EC80283A-6B03-417E-9725-714359546FD5}" srcOrd="1" destOrd="0" presId="urn:microsoft.com/office/officeart/2005/8/layout/hList7"/>
    <dgm:cxn modelId="{6788C8E6-B4C1-4814-B2D5-C511BB1BE6F3}" type="presOf" srcId="{14A0FC7C-43B1-4BBB-9FE3-225084CF7E04}" destId="{B6F0499B-FF55-46E7-9C88-EBC2C339E04D}" srcOrd="0" destOrd="0" presId="urn:microsoft.com/office/officeart/2005/8/layout/hList7"/>
    <dgm:cxn modelId="{2A3F4B43-6B0F-43A8-8A0C-DE0CEBFF224D}" type="presOf" srcId="{EC724F6B-9129-41D7-81E8-C5AC0EACF09B}" destId="{55AA4C75-4E65-4B06-8DC2-A4650B4AD3E1}" srcOrd="0" destOrd="0" presId="urn:microsoft.com/office/officeart/2005/8/layout/hList7"/>
    <dgm:cxn modelId="{93A19A34-BEEA-4141-B833-17BD42C0F054}" type="presOf" srcId="{D207A28D-8341-4AA7-B79C-3328602E6E8A}" destId="{7FAC54A9-6442-470F-A73B-2D3EA2D0BDE1}" srcOrd="0" destOrd="0" presId="urn:microsoft.com/office/officeart/2005/8/layout/hList7"/>
    <dgm:cxn modelId="{DFDAF18C-8233-471C-A69D-BB47F2C82AD3}" type="presOf" srcId="{9120D3DE-F219-4245-8DFA-CB9F2FFEB219}" destId="{635905A8-92F1-4083-88CF-66EA8CC04190}" srcOrd="0" destOrd="0" presId="urn:microsoft.com/office/officeart/2005/8/layout/hList7"/>
    <dgm:cxn modelId="{A0026F9D-AA95-460E-8E41-0BC25C04C786}" srcId="{D207A28D-8341-4AA7-B79C-3328602E6E8A}" destId="{9120D3DE-F219-4245-8DFA-CB9F2FFEB219}" srcOrd="1" destOrd="0" parTransId="{E69FEE10-F911-4308-B517-638F665A24DB}" sibTransId="{8F7D2DC1-9ED2-4F29-9118-D8D1EA5D816C}"/>
    <dgm:cxn modelId="{F9A0B951-8E3C-4F57-B6FA-07C36527F0FF}" srcId="{D207A28D-8341-4AA7-B79C-3328602E6E8A}" destId="{5134AB09-2F09-4D18-AAB0-D612545B23A5}" srcOrd="0" destOrd="0" parTransId="{D2633429-9645-43CC-8318-2554A23C81CB}" sibTransId="{14A0FC7C-43B1-4BBB-9FE3-225084CF7E04}"/>
    <dgm:cxn modelId="{53F7D3E6-C084-4F12-8CF8-8960A0C3AE02}" type="presOf" srcId="{E67479AB-6CA3-4A0C-B363-8B1F6A547D20}" destId="{4DC9FB1C-57BD-4A69-9E43-1BE9E2169BA4}" srcOrd="0" destOrd="0" presId="urn:microsoft.com/office/officeart/2005/8/layout/hList7"/>
    <dgm:cxn modelId="{B3D171AE-7D1F-4FD7-87A7-B4FB1B9E3604}" type="presOf" srcId="{8F7D2DC1-9ED2-4F29-9118-D8D1EA5D816C}" destId="{8C8B057F-69E8-41EA-8E00-CF78FD4B8AF7}" srcOrd="0" destOrd="0" presId="urn:microsoft.com/office/officeart/2005/8/layout/hList7"/>
    <dgm:cxn modelId="{4055D74F-DB46-4D7A-B0BD-35F1D2772620}" srcId="{D207A28D-8341-4AA7-B79C-3328602E6E8A}" destId="{72AC95F9-02D6-460D-9561-DE5B48CBFF45}" srcOrd="3" destOrd="0" parTransId="{81C1BC65-B40D-467E-9395-F996E6D06FD0}" sibTransId="{8845336C-BAF3-4672-87A2-3AEFBD1A6AEE}"/>
    <dgm:cxn modelId="{63EB5F81-53B0-4938-B6B5-2689C95CE86D}" type="presOf" srcId="{72AC95F9-02D6-460D-9561-DE5B48CBFF45}" destId="{88BAD30F-ED10-43EB-8F78-7F6EA6F6E63F}" srcOrd="1" destOrd="0" presId="urn:microsoft.com/office/officeart/2005/8/layout/hList7"/>
    <dgm:cxn modelId="{CE939542-2DD2-4C4C-BEBB-81CDB287AEEE}" type="presOf" srcId="{72AC95F9-02D6-460D-9561-DE5B48CBFF45}" destId="{62BAF528-35A4-4739-B25E-AE88FEC648AF}" srcOrd="0" destOrd="0" presId="urn:microsoft.com/office/officeart/2005/8/layout/hList7"/>
    <dgm:cxn modelId="{6C5FD097-A6AA-41C3-A7CD-DD6286B668FE}" type="presOf" srcId="{5134AB09-2F09-4D18-AAB0-D612545B23A5}" destId="{A3565314-DA64-422C-9D70-6EFF06ECD3B2}" srcOrd="1" destOrd="0" presId="urn:microsoft.com/office/officeart/2005/8/layout/hList7"/>
    <dgm:cxn modelId="{9A4CF955-1779-403F-8BA6-C84BC83A119C}" type="presOf" srcId="{5134AB09-2F09-4D18-AAB0-D612545B23A5}" destId="{C444CAB7-7C71-49DE-9823-4BEB618C15F3}" srcOrd="0" destOrd="0" presId="urn:microsoft.com/office/officeart/2005/8/layout/hList7"/>
    <dgm:cxn modelId="{EEE43F5A-3C31-47B8-81BF-C520CF5FC664}" srcId="{D207A28D-8341-4AA7-B79C-3328602E6E8A}" destId="{E67479AB-6CA3-4A0C-B363-8B1F6A547D20}" srcOrd="2" destOrd="0" parTransId="{61527023-DD67-4695-BCD6-01D5EFB58E47}" sibTransId="{EC724F6B-9129-41D7-81E8-C5AC0EACF09B}"/>
    <dgm:cxn modelId="{9001211F-C815-4D8F-92EB-275A3E57BE8F}" type="presParOf" srcId="{7FAC54A9-6442-470F-A73B-2D3EA2D0BDE1}" destId="{E4AB8C58-61D0-4D70-B7E5-5E7B3899B8FF}" srcOrd="0" destOrd="0" presId="urn:microsoft.com/office/officeart/2005/8/layout/hList7"/>
    <dgm:cxn modelId="{BB950CF8-3E33-4EC5-AA85-FCC43DCBD4C7}" type="presParOf" srcId="{7FAC54A9-6442-470F-A73B-2D3EA2D0BDE1}" destId="{02A1101A-D6C8-4359-AF80-4FE86B0C502A}" srcOrd="1" destOrd="0" presId="urn:microsoft.com/office/officeart/2005/8/layout/hList7"/>
    <dgm:cxn modelId="{FBEE7CEC-C04E-45B3-904B-FF82AABA40C6}" type="presParOf" srcId="{02A1101A-D6C8-4359-AF80-4FE86B0C502A}" destId="{F8DACC80-03D0-40D4-8222-E7220ABEAC1B}" srcOrd="0" destOrd="0" presId="urn:microsoft.com/office/officeart/2005/8/layout/hList7"/>
    <dgm:cxn modelId="{60DB4295-10F7-4C42-91F9-4378BA7A5799}" type="presParOf" srcId="{F8DACC80-03D0-40D4-8222-E7220ABEAC1B}" destId="{C444CAB7-7C71-49DE-9823-4BEB618C15F3}" srcOrd="0" destOrd="0" presId="urn:microsoft.com/office/officeart/2005/8/layout/hList7"/>
    <dgm:cxn modelId="{0C38B407-365B-4975-AA00-E592D7BED02E}" type="presParOf" srcId="{F8DACC80-03D0-40D4-8222-E7220ABEAC1B}" destId="{A3565314-DA64-422C-9D70-6EFF06ECD3B2}" srcOrd="1" destOrd="0" presId="urn:microsoft.com/office/officeart/2005/8/layout/hList7"/>
    <dgm:cxn modelId="{87F0A8EC-966F-457C-A330-A750A279CD1C}" type="presParOf" srcId="{F8DACC80-03D0-40D4-8222-E7220ABEAC1B}" destId="{87834B04-2557-4015-AB77-5113C8443660}" srcOrd="2" destOrd="0" presId="urn:microsoft.com/office/officeart/2005/8/layout/hList7"/>
    <dgm:cxn modelId="{8D2EF81E-DE42-440F-B9F1-72CD3537ACB0}" type="presParOf" srcId="{F8DACC80-03D0-40D4-8222-E7220ABEAC1B}" destId="{A8A1FC2A-9151-48FF-A7CC-622839AC600B}" srcOrd="3" destOrd="0" presId="urn:microsoft.com/office/officeart/2005/8/layout/hList7"/>
    <dgm:cxn modelId="{F145C30E-ABFE-483F-9A81-83E8BEB4713F}" type="presParOf" srcId="{02A1101A-D6C8-4359-AF80-4FE86B0C502A}" destId="{B6F0499B-FF55-46E7-9C88-EBC2C339E04D}" srcOrd="1" destOrd="0" presId="urn:microsoft.com/office/officeart/2005/8/layout/hList7"/>
    <dgm:cxn modelId="{452B4004-9D7D-4109-A572-D7F4943A3497}" type="presParOf" srcId="{02A1101A-D6C8-4359-AF80-4FE86B0C502A}" destId="{2FCF3360-A5C4-4E92-B4B4-BF9E8B99ED6C}" srcOrd="2" destOrd="0" presId="urn:microsoft.com/office/officeart/2005/8/layout/hList7"/>
    <dgm:cxn modelId="{E4EB5DA1-AB53-432C-80C0-79273DBE8FD9}" type="presParOf" srcId="{2FCF3360-A5C4-4E92-B4B4-BF9E8B99ED6C}" destId="{635905A8-92F1-4083-88CF-66EA8CC04190}" srcOrd="0" destOrd="0" presId="urn:microsoft.com/office/officeart/2005/8/layout/hList7"/>
    <dgm:cxn modelId="{C4363225-F385-4806-8312-22671151D203}" type="presParOf" srcId="{2FCF3360-A5C4-4E92-B4B4-BF9E8B99ED6C}" destId="{769AFBB1-C567-4705-A9D5-41D6503E7141}" srcOrd="1" destOrd="0" presId="urn:microsoft.com/office/officeart/2005/8/layout/hList7"/>
    <dgm:cxn modelId="{43945836-9C50-4407-B5D1-35ECB4132555}" type="presParOf" srcId="{2FCF3360-A5C4-4E92-B4B4-BF9E8B99ED6C}" destId="{09D9E8C3-3AA1-466C-8E53-932B10AC1A1B}" srcOrd="2" destOrd="0" presId="urn:microsoft.com/office/officeart/2005/8/layout/hList7"/>
    <dgm:cxn modelId="{573DE255-ADDC-4301-8871-AA698A1BEE2D}" type="presParOf" srcId="{2FCF3360-A5C4-4E92-B4B4-BF9E8B99ED6C}" destId="{7AB306A9-1243-4DCC-AADA-90364432601B}" srcOrd="3" destOrd="0" presId="urn:microsoft.com/office/officeart/2005/8/layout/hList7"/>
    <dgm:cxn modelId="{19B3E2BF-8409-4E2A-B275-671C67F0488D}" type="presParOf" srcId="{02A1101A-D6C8-4359-AF80-4FE86B0C502A}" destId="{8C8B057F-69E8-41EA-8E00-CF78FD4B8AF7}" srcOrd="3" destOrd="0" presId="urn:microsoft.com/office/officeart/2005/8/layout/hList7"/>
    <dgm:cxn modelId="{1FEA607B-3538-4DC5-A8AE-E9A39A551785}" type="presParOf" srcId="{02A1101A-D6C8-4359-AF80-4FE86B0C502A}" destId="{AC03B9ED-5EDE-4B19-AE17-7B86E430414C}" srcOrd="4" destOrd="0" presId="urn:microsoft.com/office/officeart/2005/8/layout/hList7"/>
    <dgm:cxn modelId="{AD7B0192-196A-41CB-AEB5-07B54D4FA6A1}" type="presParOf" srcId="{AC03B9ED-5EDE-4B19-AE17-7B86E430414C}" destId="{4DC9FB1C-57BD-4A69-9E43-1BE9E2169BA4}" srcOrd="0" destOrd="0" presId="urn:microsoft.com/office/officeart/2005/8/layout/hList7"/>
    <dgm:cxn modelId="{3D602B52-C94E-4482-B74A-B4C066AE7EFB}" type="presParOf" srcId="{AC03B9ED-5EDE-4B19-AE17-7B86E430414C}" destId="{EC80283A-6B03-417E-9725-714359546FD5}" srcOrd="1" destOrd="0" presId="urn:microsoft.com/office/officeart/2005/8/layout/hList7"/>
    <dgm:cxn modelId="{BEDE10D3-5F98-40B8-A7E4-3EA6E07CFB9A}" type="presParOf" srcId="{AC03B9ED-5EDE-4B19-AE17-7B86E430414C}" destId="{C89E304B-4609-4655-A69F-98E9503A082B}" srcOrd="2" destOrd="0" presId="urn:microsoft.com/office/officeart/2005/8/layout/hList7"/>
    <dgm:cxn modelId="{1353E8C1-FC5C-4784-BEB5-CCDB43414592}" type="presParOf" srcId="{AC03B9ED-5EDE-4B19-AE17-7B86E430414C}" destId="{0E1C6387-795A-4A5B-B5AF-0C769CFF5BB5}" srcOrd="3" destOrd="0" presId="urn:microsoft.com/office/officeart/2005/8/layout/hList7"/>
    <dgm:cxn modelId="{79D3A053-00C6-431E-8290-DB93A0F0ADD4}" type="presParOf" srcId="{02A1101A-D6C8-4359-AF80-4FE86B0C502A}" destId="{55AA4C75-4E65-4B06-8DC2-A4650B4AD3E1}" srcOrd="5" destOrd="0" presId="urn:microsoft.com/office/officeart/2005/8/layout/hList7"/>
    <dgm:cxn modelId="{75461F7E-8228-4699-A946-88F23BBBA9B5}" type="presParOf" srcId="{02A1101A-D6C8-4359-AF80-4FE86B0C502A}" destId="{88F6EDCF-5A63-413D-924C-21CD9680BAB0}" srcOrd="6" destOrd="0" presId="urn:microsoft.com/office/officeart/2005/8/layout/hList7"/>
    <dgm:cxn modelId="{52E305FB-3C72-4A59-B509-34AAEBEEF168}" type="presParOf" srcId="{88F6EDCF-5A63-413D-924C-21CD9680BAB0}" destId="{62BAF528-35A4-4739-B25E-AE88FEC648AF}" srcOrd="0" destOrd="0" presId="urn:microsoft.com/office/officeart/2005/8/layout/hList7"/>
    <dgm:cxn modelId="{768052B9-8C8C-444C-AA45-F639A7714A96}" type="presParOf" srcId="{88F6EDCF-5A63-413D-924C-21CD9680BAB0}" destId="{88BAD30F-ED10-43EB-8F78-7F6EA6F6E63F}" srcOrd="1" destOrd="0" presId="urn:microsoft.com/office/officeart/2005/8/layout/hList7"/>
    <dgm:cxn modelId="{DD5DA1A4-C20B-4E2C-B0C6-45784343C013}" type="presParOf" srcId="{88F6EDCF-5A63-413D-924C-21CD9680BAB0}" destId="{CEFBA724-9FE5-465F-AE75-8EDA1D01EB8C}" srcOrd="2" destOrd="0" presId="urn:microsoft.com/office/officeart/2005/8/layout/hList7"/>
    <dgm:cxn modelId="{A2B04825-3608-4F91-942A-04D04E75405B}" type="presParOf" srcId="{88F6EDCF-5A63-413D-924C-21CD9680BAB0}" destId="{24E8011D-C2D7-4B68-96AA-5E6B378FB2A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877444-9BA0-4433-8AE1-59FB1E052C86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1450D79-0C1E-461D-85A5-F0592EDBC6A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6CB772AD-7A5F-4443-9B27-4323DC14C6B7}" type="parTrans" cxnId="{1B610348-B18C-4C1E-8EF3-CB20C29F76A7}">
      <dgm:prSet/>
      <dgm:spPr/>
      <dgm:t>
        <a:bodyPr/>
        <a:lstStyle/>
        <a:p>
          <a:endParaRPr lang="zh-TW" altLang="en-US"/>
        </a:p>
      </dgm:t>
    </dgm:pt>
    <dgm:pt modelId="{0545AFE6-03AE-4094-8DF0-AB502C4A8A52}" type="sibTrans" cxnId="{1B610348-B18C-4C1E-8EF3-CB20C29F76A7}">
      <dgm:prSet/>
      <dgm:spPr/>
      <dgm:t>
        <a:bodyPr/>
        <a:lstStyle/>
        <a:p>
          <a:endParaRPr lang="zh-TW" altLang="en-US"/>
        </a:p>
      </dgm:t>
    </dgm:pt>
    <dgm:pt modelId="{35116558-CC71-42D2-9976-488797A9CA9E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E56972AF-7E91-466B-8D66-A4817CF6C9C9}" type="parTrans" cxnId="{07A012E4-4265-462C-BFDF-712B862B5D2C}">
      <dgm:prSet/>
      <dgm:spPr/>
      <dgm:t>
        <a:bodyPr/>
        <a:lstStyle/>
        <a:p>
          <a:endParaRPr lang="zh-TW" altLang="en-US"/>
        </a:p>
      </dgm:t>
    </dgm:pt>
    <dgm:pt modelId="{EC812C2A-8C5C-4EB3-9BA8-7C2D97D52E14}" type="sibTrans" cxnId="{07A012E4-4265-462C-BFDF-712B862B5D2C}">
      <dgm:prSet/>
      <dgm:spPr/>
      <dgm:t>
        <a:bodyPr/>
        <a:lstStyle/>
        <a:p>
          <a:endParaRPr lang="zh-TW" altLang="en-US"/>
        </a:p>
      </dgm:t>
    </dgm:pt>
    <dgm:pt modelId="{744B764A-AD1A-43E3-8341-0B33AA444BC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14D25CA-561A-4980-B4AC-9BCE1941EA5B}" type="parTrans" cxnId="{A5C4C6AE-FCB6-473E-A3B6-829D76FC3A0D}">
      <dgm:prSet/>
      <dgm:spPr/>
      <dgm:t>
        <a:bodyPr/>
        <a:lstStyle/>
        <a:p>
          <a:endParaRPr lang="zh-TW" altLang="en-US"/>
        </a:p>
      </dgm:t>
    </dgm:pt>
    <dgm:pt modelId="{29450D9B-1ABB-49A9-96B6-0841FCF739F4}" type="sibTrans" cxnId="{A5C4C6AE-FCB6-473E-A3B6-829D76FC3A0D}">
      <dgm:prSet/>
      <dgm:spPr/>
      <dgm:t>
        <a:bodyPr/>
        <a:lstStyle/>
        <a:p>
          <a:endParaRPr lang="zh-TW" altLang="en-US"/>
        </a:p>
      </dgm:t>
    </dgm:pt>
    <dgm:pt modelId="{55616BF5-5058-4909-97A4-6188AFAF651B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ED8D1289-045C-4C7B-A78C-C303836A3EBD}" type="parTrans" cxnId="{341FF185-760F-462C-B42A-E91BDB45D9BD}">
      <dgm:prSet/>
      <dgm:spPr/>
      <dgm:t>
        <a:bodyPr/>
        <a:lstStyle/>
        <a:p>
          <a:endParaRPr lang="zh-TW" altLang="en-US"/>
        </a:p>
      </dgm:t>
    </dgm:pt>
    <dgm:pt modelId="{1B916D50-1DF0-4C60-B76B-F7C8B0EA68DA}" type="sibTrans" cxnId="{341FF185-760F-462C-B42A-E91BDB45D9BD}">
      <dgm:prSet/>
      <dgm:spPr/>
      <dgm:t>
        <a:bodyPr/>
        <a:lstStyle/>
        <a:p>
          <a:endParaRPr lang="zh-TW" altLang="en-US"/>
        </a:p>
      </dgm:t>
    </dgm:pt>
    <dgm:pt modelId="{84E7B365-142A-4EF7-9365-DE291F26D0E7}" type="pres">
      <dgm:prSet presAssocID="{3C877444-9BA0-4433-8AE1-59FB1E052C86}" presName="rootNode" presStyleCnt="0">
        <dgm:presLayoutVars>
          <dgm:chMax/>
          <dgm:chPref/>
          <dgm:dir/>
          <dgm:animLvl val="lvl"/>
        </dgm:presLayoutVars>
      </dgm:prSet>
      <dgm:spPr/>
    </dgm:pt>
    <dgm:pt modelId="{6763222E-F64C-4863-8AC5-630107EC2E00}" type="pres">
      <dgm:prSet presAssocID="{01450D79-0C1E-461D-85A5-F0592EDBC6AA}" presName="composite" presStyleCnt="0"/>
      <dgm:spPr/>
    </dgm:pt>
    <dgm:pt modelId="{BDA46457-AA54-440F-AB44-E4DADBD83C46}" type="pres">
      <dgm:prSet presAssocID="{01450D79-0C1E-461D-85A5-F0592EDBC6A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2B01521A-10F8-41FB-B2B8-905681139A47}" type="pres">
      <dgm:prSet presAssocID="{01450D79-0C1E-461D-85A5-F0592EDBC6A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BC4505B-1348-4D55-A71C-6099ABCBCA6F}" type="pres">
      <dgm:prSet presAssocID="{01450D79-0C1E-461D-85A5-F0592EDBC6A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A02B93C-3708-4973-B066-2C2E804FAF42}" type="pres">
      <dgm:prSet presAssocID="{0545AFE6-03AE-4094-8DF0-AB502C4A8A52}" presName="sibTrans" presStyleCnt="0"/>
      <dgm:spPr/>
    </dgm:pt>
    <dgm:pt modelId="{3BF69CCB-1F1C-4245-A369-6CF73278D25C}" type="pres">
      <dgm:prSet presAssocID="{744B764A-AD1A-43E3-8341-0B33AA444BC6}" presName="composite" presStyleCnt="0"/>
      <dgm:spPr/>
    </dgm:pt>
    <dgm:pt modelId="{9ABF3F4A-6F12-41AC-ABD0-7F1996167AB2}" type="pres">
      <dgm:prSet presAssocID="{744B764A-AD1A-43E3-8341-0B33AA444BC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D1ADE958-10E9-49AD-BC2A-20BDF03BE899}" type="pres">
      <dgm:prSet presAssocID="{744B764A-AD1A-43E3-8341-0B33AA444BC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E155432-330C-48D5-B1B0-F36867334CDB}" type="pres">
      <dgm:prSet presAssocID="{744B764A-AD1A-43E3-8341-0B33AA444BC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CC782507-332D-429A-AF88-8CD655714837}" type="presOf" srcId="{744B764A-AD1A-43E3-8341-0B33AA444BC6}" destId="{9ABF3F4A-6F12-41AC-ABD0-7F1996167AB2}" srcOrd="0" destOrd="0" presId="urn:microsoft.com/office/officeart/2008/layout/TitledPictureBlocks"/>
    <dgm:cxn modelId="{76DADB10-2B06-4948-8F76-01F827C3D2C9}" type="presOf" srcId="{3C877444-9BA0-4433-8AE1-59FB1E052C86}" destId="{84E7B365-142A-4EF7-9365-DE291F26D0E7}" srcOrd="0" destOrd="0" presId="urn:microsoft.com/office/officeart/2008/layout/TitledPictureBlocks"/>
    <dgm:cxn modelId="{1B610348-B18C-4C1E-8EF3-CB20C29F76A7}" srcId="{3C877444-9BA0-4433-8AE1-59FB1E052C86}" destId="{01450D79-0C1E-461D-85A5-F0592EDBC6AA}" srcOrd="0" destOrd="0" parTransId="{6CB772AD-7A5F-4443-9B27-4323DC14C6B7}" sibTransId="{0545AFE6-03AE-4094-8DF0-AB502C4A8A52}"/>
    <dgm:cxn modelId="{7144777A-46FB-4F9C-AB95-1DF9F7F856A7}" type="presOf" srcId="{35116558-CC71-42D2-9976-488797A9CA9E}" destId="{EBC4505B-1348-4D55-A71C-6099ABCBCA6F}" srcOrd="0" destOrd="0" presId="urn:microsoft.com/office/officeart/2008/layout/TitledPictureBlocks"/>
    <dgm:cxn modelId="{30FE402A-7F07-47EB-B634-65439A8EAF86}" type="presOf" srcId="{01450D79-0C1E-461D-85A5-F0592EDBC6AA}" destId="{BDA46457-AA54-440F-AB44-E4DADBD83C46}" srcOrd="0" destOrd="0" presId="urn:microsoft.com/office/officeart/2008/layout/TitledPictureBlocks"/>
    <dgm:cxn modelId="{07A012E4-4265-462C-BFDF-712B862B5D2C}" srcId="{01450D79-0C1E-461D-85A5-F0592EDBC6AA}" destId="{35116558-CC71-42D2-9976-488797A9CA9E}" srcOrd="0" destOrd="0" parTransId="{E56972AF-7E91-466B-8D66-A4817CF6C9C9}" sibTransId="{EC812C2A-8C5C-4EB3-9BA8-7C2D97D52E14}"/>
    <dgm:cxn modelId="{341FF185-760F-462C-B42A-E91BDB45D9BD}" srcId="{744B764A-AD1A-43E3-8341-0B33AA444BC6}" destId="{55616BF5-5058-4909-97A4-6188AFAF651B}" srcOrd="0" destOrd="0" parTransId="{ED8D1289-045C-4C7B-A78C-C303836A3EBD}" sibTransId="{1B916D50-1DF0-4C60-B76B-F7C8B0EA68DA}"/>
    <dgm:cxn modelId="{A5C4C6AE-FCB6-473E-A3B6-829D76FC3A0D}" srcId="{3C877444-9BA0-4433-8AE1-59FB1E052C86}" destId="{744B764A-AD1A-43E3-8341-0B33AA444BC6}" srcOrd="1" destOrd="0" parTransId="{614D25CA-561A-4980-B4AC-9BCE1941EA5B}" sibTransId="{29450D9B-1ABB-49A9-96B6-0841FCF739F4}"/>
    <dgm:cxn modelId="{33776DFD-F2C2-4459-909B-4BD04527E24E}" type="presOf" srcId="{55616BF5-5058-4909-97A4-6188AFAF651B}" destId="{4E155432-330C-48D5-B1B0-F36867334CDB}" srcOrd="0" destOrd="0" presId="urn:microsoft.com/office/officeart/2008/layout/TitledPictureBlocks"/>
    <dgm:cxn modelId="{1D9A4CAD-E0A8-4C2F-AE73-13C0C1C5375D}" type="presParOf" srcId="{84E7B365-142A-4EF7-9365-DE291F26D0E7}" destId="{6763222E-F64C-4863-8AC5-630107EC2E00}" srcOrd="0" destOrd="0" presId="urn:microsoft.com/office/officeart/2008/layout/TitledPictureBlocks"/>
    <dgm:cxn modelId="{F1BB5615-867C-40F1-848D-993E76DFC5DE}" type="presParOf" srcId="{6763222E-F64C-4863-8AC5-630107EC2E00}" destId="{BDA46457-AA54-440F-AB44-E4DADBD83C46}" srcOrd="0" destOrd="0" presId="urn:microsoft.com/office/officeart/2008/layout/TitledPictureBlocks"/>
    <dgm:cxn modelId="{CDDE8FD1-2268-4B85-9332-2FBE08409FCB}" type="presParOf" srcId="{6763222E-F64C-4863-8AC5-630107EC2E00}" destId="{2B01521A-10F8-41FB-B2B8-905681139A47}" srcOrd="1" destOrd="0" presId="urn:microsoft.com/office/officeart/2008/layout/TitledPictureBlocks"/>
    <dgm:cxn modelId="{045E0224-0243-412A-8D4D-E6B934E5DD31}" type="presParOf" srcId="{6763222E-F64C-4863-8AC5-630107EC2E00}" destId="{EBC4505B-1348-4D55-A71C-6099ABCBCA6F}" srcOrd="2" destOrd="0" presId="urn:microsoft.com/office/officeart/2008/layout/TitledPictureBlocks"/>
    <dgm:cxn modelId="{2492F700-A147-4435-A1FD-63600DD19C6C}" type="presParOf" srcId="{84E7B365-142A-4EF7-9365-DE291F26D0E7}" destId="{9A02B93C-3708-4973-B066-2C2E804FAF42}" srcOrd="1" destOrd="0" presId="urn:microsoft.com/office/officeart/2008/layout/TitledPictureBlocks"/>
    <dgm:cxn modelId="{1AB282E8-D559-401E-AAD4-5162F661C1A4}" type="presParOf" srcId="{84E7B365-142A-4EF7-9365-DE291F26D0E7}" destId="{3BF69CCB-1F1C-4245-A369-6CF73278D25C}" srcOrd="2" destOrd="0" presId="urn:microsoft.com/office/officeart/2008/layout/TitledPictureBlocks"/>
    <dgm:cxn modelId="{99D78469-60CF-4871-AC95-C12B6F8BDD8C}" type="presParOf" srcId="{3BF69CCB-1F1C-4245-A369-6CF73278D25C}" destId="{9ABF3F4A-6F12-41AC-ABD0-7F1996167AB2}" srcOrd="0" destOrd="0" presId="urn:microsoft.com/office/officeart/2008/layout/TitledPictureBlocks"/>
    <dgm:cxn modelId="{AAD9753A-F495-471B-90D4-E5B6FEA4E0D8}" type="presParOf" srcId="{3BF69CCB-1F1C-4245-A369-6CF73278D25C}" destId="{D1ADE958-10E9-49AD-BC2A-20BDF03BE899}" srcOrd="1" destOrd="0" presId="urn:microsoft.com/office/officeart/2008/layout/TitledPictureBlocks"/>
    <dgm:cxn modelId="{954E9FEC-D624-481E-8E62-D78CB2FEC6F2}" type="presParOf" srcId="{3BF69CCB-1F1C-4245-A369-6CF73278D25C}" destId="{4E155432-330C-48D5-B1B0-F36867334CD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01EC40-7C4A-474F-AF4D-14B5DC72DE3B}" type="doc">
      <dgm:prSet loTypeId="urn:microsoft.com/office/officeart/2005/8/layout/radial2" loCatId="relationship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52B8CC0F-BB1F-4ED0-9E0B-477BA1D9067E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22055A2-3E06-47E6-A5B7-5332C7A21F4B}" type="parTrans" cxnId="{4DE099FA-DDF6-4D63-A304-050A35878249}">
      <dgm:prSet/>
      <dgm:spPr/>
      <dgm:t>
        <a:bodyPr/>
        <a:lstStyle/>
        <a:p>
          <a:endParaRPr lang="zh-TW" altLang="en-US"/>
        </a:p>
      </dgm:t>
    </dgm:pt>
    <dgm:pt modelId="{99762FCF-1428-4E49-85D6-DC19CE1BFB71}" type="sibTrans" cxnId="{4DE099FA-DDF6-4D63-A304-050A35878249}">
      <dgm:prSet/>
      <dgm:spPr/>
      <dgm:t>
        <a:bodyPr/>
        <a:lstStyle/>
        <a:p>
          <a:endParaRPr lang="zh-TW" altLang="en-US"/>
        </a:p>
      </dgm:t>
    </dgm:pt>
    <dgm:pt modelId="{FF163DE2-7026-47A8-922F-CC618F93F5F0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72C87628-C3B0-4E85-99E1-A2428A01BF27}" type="parTrans" cxnId="{8208D8B5-C001-4F2C-B273-27ED788C3DAF}">
      <dgm:prSet/>
      <dgm:spPr/>
      <dgm:t>
        <a:bodyPr/>
        <a:lstStyle/>
        <a:p>
          <a:endParaRPr lang="zh-TW" altLang="en-US"/>
        </a:p>
      </dgm:t>
    </dgm:pt>
    <dgm:pt modelId="{47A449BC-4759-4A7A-B939-2A70F294FD2F}" type="sibTrans" cxnId="{8208D8B5-C001-4F2C-B273-27ED788C3DAF}">
      <dgm:prSet/>
      <dgm:spPr/>
      <dgm:t>
        <a:bodyPr/>
        <a:lstStyle/>
        <a:p>
          <a:endParaRPr lang="zh-TW" altLang="en-US"/>
        </a:p>
      </dgm:t>
    </dgm:pt>
    <dgm:pt modelId="{DE062D93-875C-4FB8-A5A4-9A42D8A6370D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5ED51743-D61A-46FC-94CA-AD59FF5ED768}" type="parTrans" cxnId="{3B40CB79-529C-459D-948E-9AD8FB583A0E}">
      <dgm:prSet/>
      <dgm:spPr/>
      <dgm:t>
        <a:bodyPr/>
        <a:lstStyle/>
        <a:p>
          <a:endParaRPr lang="zh-TW" altLang="en-US"/>
        </a:p>
      </dgm:t>
    </dgm:pt>
    <dgm:pt modelId="{BDB1BB31-6C6A-4713-91C6-2EEC20290122}" type="sibTrans" cxnId="{3B40CB79-529C-459D-948E-9AD8FB583A0E}">
      <dgm:prSet/>
      <dgm:spPr/>
      <dgm:t>
        <a:bodyPr/>
        <a:lstStyle/>
        <a:p>
          <a:endParaRPr lang="zh-TW" altLang="en-US"/>
        </a:p>
      </dgm:t>
    </dgm:pt>
    <dgm:pt modelId="{64B287D5-37A3-47B8-8141-4B011D51173B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4187855-CDBB-4B69-9864-EBC9E600B5B7}" type="parTrans" cxnId="{F90866A5-9B42-4AD1-BEFC-DDEFE2D2730F}">
      <dgm:prSet/>
      <dgm:spPr/>
      <dgm:t>
        <a:bodyPr/>
        <a:lstStyle/>
        <a:p>
          <a:endParaRPr lang="zh-TW" altLang="en-US"/>
        </a:p>
      </dgm:t>
    </dgm:pt>
    <dgm:pt modelId="{C20E8E67-2440-4941-94D9-9FB145C4F3F7}" type="sibTrans" cxnId="{F90866A5-9B42-4AD1-BEFC-DDEFE2D2730F}">
      <dgm:prSet/>
      <dgm:spPr/>
      <dgm:t>
        <a:bodyPr/>
        <a:lstStyle/>
        <a:p>
          <a:endParaRPr lang="zh-TW" altLang="en-US"/>
        </a:p>
      </dgm:t>
    </dgm:pt>
    <dgm:pt modelId="{FA903C13-AC77-4D15-9ECA-4BBF340F6D0D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97DA7327-D65A-47DC-89CE-2F0415711A3B}" type="parTrans" cxnId="{71F57E5F-9C32-4F8A-915D-C645999D6168}">
      <dgm:prSet/>
      <dgm:spPr/>
      <dgm:t>
        <a:bodyPr/>
        <a:lstStyle/>
        <a:p>
          <a:endParaRPr lang="zh-TW" altLang="en-US"/>
        </a:p>
      </dgm:t>
    </dgm:pt>
    <dgm:pt modelId="{A479FAD8-7764-463E-9368-8E5F9ABC89DE}" type="sibTrans" cxnId="{71F57E5F-9C32-4F8A-915D-C645999D6168}">
      <dgm:prSet/>
      <dgm:spPr/>
      <dgm:t>
        <a:bodyPr/>
        <a:lstStyle/>
        <a:p>
          <a:endParaRPr lang="zh-TW" altLang="en-US"/>
        </a:p>
      </dgm:t>
    </dgm:pt>
    <dgm:pt modelId="{6FAF6922-4415-45DE-B0B1-BBB66FF7A7AE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02597CE-90C7-4903-ABE6-3D063E0ED4BC}" type="parTrans" cxnId="{8F7AA3FE-42B6-4266-8BC3-3D666F9AD7B8}">
      <dgm:prSet/>
      <dgm:spPr/>
      <dgm:t>
        <a:bodyPr/>
        <a:lstStyle/>
        <a:p>
          <a:endParaRPr lang="zh-TW" altLang="en-US"/>
        </a:p>
      </dgm:t>
    </dgm:pt>
    <dgm:pt modelId="{9CFF13DB-5C7D-4378-851F-C00103CCC198}" type="sibTrans" cxnId="{8F7AA3FE-42B6-4266-8BC3-3D666F9AD7B8}">
      <dgm:prSet/>
      <dgm:spPr/>
      <dgm:t>
        <a:bodyPr/>
        <a:lstStyle/>
        <a:p>
          <a:endParaRPr lang="zh-TW" altLang="en-US"/>
        </a:p>
      </dgm:t>
    </dgm:pt>
    <dgm:pt modelId="{C74B0339-38E6-4378-9621-27B68236EFFB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B731B597-5832-4AA4-982E-D8C246B0078C}" type="parTrans" cxnId="{8ECA0FF8-B543-488E-861F-C52C509BD704}">
      <dgm:prSet/>
      <dgm:spPr/>
      <dgm:t>
        <a:bodyPr/>
        <a:lstStyle/>
        <a:p>
          <a:endParaRPr lang="zh-TW" altLang="en-US"/>
        </a:p>
      </dgm:t>
    </dgm:pt>
    <dgm:pt modelId="{06F111BA-2363-4BEE-8087-C6867348394C}" type="sibTrans" cxnId="{8ECA0FF8-B543-488E-861F-C52C509BD704}">
      <dgm:prSet/>
      <dgm:spPr/>
      <dgm:t>
        <a:bodyPr/>
        <a:lstStyle/>
        <a:p>
          <a:endParaRPr lang="zh-TW" altLang="en-US"/>
        </a:p>
      </dgm:t>
    </dgm:pt>
    <dgm:pt modelId="{0A48E02D-4DAF-4AE3-AC61-B88E29B1E01C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A7B899F1-547F-4D19-83EC-B0C5EF93BF3E}" type="parTrans" cxnId="{DA21D30C-8511-4817-A2A2-4EE2E7220687}">
      <dgm:prSet/>
      <dgm:spPr/>
      <dgm:t>
        <a:bodyPr/>
        <a:lstStyle/>
        <a:p>
          <a:endParaRPr lang="zh-TW" altLang="en-US"/>
        </a:p>
      </dgm:t>
    </dgm:pt>
    <dgm:pt modelId="{90AA0C6F-CF4B-42EE-BEB8-6BDE937347AC}" type="sibTrans" cxnId="{DA21D30C-8511-4817-A2A2-4EE2E7220687}">
      <dgm:prSet/>
      <dgm:spPr/>
      <dgm:t>
        <a:bodyPr/>
        <a:lstStyle/>
        <a:p>
          <a:endParaRPr lang="zh-TW" altLang="en-US"/>
        </a:p>
      </dgm:t>
    </dgm:pt>
    <dgm:pt modelId="{89F31E86-EAB8-4313-A421-BC0D154664DE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CC1856F8-494B-447A-B183-3E777C84876D}" type="parTrans" cxnId="{F2BF89B4-7E7E-4383-8B3D-656ECB361108}">
      <dgm:prSet/>
      <dgm:spPr/>
      <dgm:t>
        <a:bodyPr/>
        <a:lstStyle/>
        <a:p>
          <a:endParaRPr lang="zh-TW" altLang="en-US"/>
        </a:p>
      </dgm:t>
    </dgm:pt>
    <dgm:pt modelId="{ECB219C6-C398-4A8D-B240-2471D81E789B}" type="sibTrans" cxnId="{F2BF89B4-7E7E-4383-8B3D-656ECB361108}">
      <dgm:prSet/>
      <dgm:spPr/>
      <dgm:t>
        <a:bodyPr/>
        <a:lstStyle/>
        <a:p>
          <a:endParaRPr lang="zh-TW" altLang="en-US"/>
        </a:p>
      </dgm:t>
    </dgm:pt>
    <dgm:pt modelId="{C9416714-A54F-47A0-A5D4-B06EE9F07422}" type="pres">
      <dgm:prSet presAssocID="{3701EC40-7C4A-474F-AF4D-14B5DC72DE3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80B937A-EEF3-4867-A57F-34F09E1C24C5}" type="pres">
      <dgm:prSet presAssocID="{3701EC40-7C4A-474F-AF4D-14B5DC72DE3B}" presName="cycle" presStyleCnt="0"/>
      <dgm:spPr/>
    </dgm:pt>
    <dgm:pt modelId="{AD9F51FC-D0B9-46E1-8580-52757AC00A2F}" type="pres">
      <dgm:prSet presAssocID="{3701EC40-7C4A-474F-AF4D-14B5DC72DE3B}" presName="centerShape" presStyleCnt="0"/>
      <dgm:spPr/>
    </dgm:pt>
    <dgm:pt modelId="{EE62B55D-CB3A-4666-8D4B-9C4ACD1F978D}" type="pres">
      <dgm:prSet presAssocID="{3701EC40-7C4A-474F-AF4D-14B5DC72DE3B}" presName="connSite" presStyleLbl="node1" presStyleIdx="0" presStyleCnt="4"/>
      <dgm:spPr/>
    </dgm:pt>
    <dgm:pt modelId="{3E8D6584-139E-4B38-95D9-5169F6DE29DC}" type="pres">
      <dgm:prSet presAssocID="{3701EC40-7C4A-474F-AF4D-14B5DC72DE3B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56EBA51-87CF-483C-83AB-C7B1C51A5940}" type="pres">
      <dgm:prSet presAssocID="{522055A2-3E06-47E6-A5B7-5332C7A21F4B}" presName="Name25" presStyleLbl="parChTrans1D1" presStyleIdx="0" presStyleCnt="3"/>
      <dgm:spPr/>
    </dgm:pt>
    <dgm:pt modelId="{A20DC7B8-9E00-4654-B275-F04626ED33D9}" type="pres">
      <dgm:prSet presAssocID="{52B8CC0F-BB1F-4ED0-9E0B-477BA1D9067E}" presName="node" presStyleCnt="0"/>
      <dgm:spPr/>
    </dgm:pt>
    <dgm:pt modelId="{BC261834-F789-4EF7-8376-9F4E105DEF1B}" type="pres">
      <dgm:prSet presAssocID="{52B8CC0F-BB1F-4ED0-9E0B-477BA1D9067E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2BD13C51-F765-4106-9846-ACE2DACAEA60}" type="pres">
      <dgm:prSet presAssocID="{52B8CC0F-BB1F-4ED0-9E0B-477BA1D9067E}" presName="childNode" presStyleLbl="revTx" presStyleIdx="0" presStyleCnt="3">
        <dgm:presLayoutVars>
          <dgm:bulletEnabled val="1"/>
        </dgm:presLayoutVars>
      </dgm:prSet>
      <dgm:spPr/>
    </dgm:pt>
    <dgm:pt modelId="{B085C752-226A-4F9D-8447-F8D1CB6BF2D4}" type="pres">
      <dgm:prSet presAssocID="{C4187855-CDBB-4B69-9864-EBC9E600B5B7}" presName="Name25" presStyleLbl="parChTrans1D1" presStyleIdx="1" presStyleCnt="3"/>
      <dgm:spPr/>
    </dgm:pt>
    <dgm:pt modelId="{F7A8E340-7380-474E-A696-F48064EE54C1}" type="pres">
      <dgm:prSet presAssocID="{64B287D5-37A3-47B8-8141-4B011D51173B}" presName="node" presStyleCnt="0"/>
      <dgm:spPr/>
    </dgm:pt>
    <dgm:pt modelId="{903C9228-7C80-4597-843F-3FE3778ECEB9}" type="pres">
      <dgm:prSet presAssocID="{64B287D5-37A3-47B8-8141-4B011D51173B}" presName="parentNode" presStyleLbl="node1" presStyleIdx="2" presStyleCnt="4" custScaleX="100252">
        <dgm:presLayoutVars>
          <dgm:chMax val="1"/>
          <dgm:bulletEnabled val="1"/>
        </dgm:presLayoutVars>
      </dgm:prSet>
      <dgm:spPr/>
    </dgm:pt>
    <dgm:pt modelId="{5088325B-B594-4541-9A0C-02CD405B0855}" type="pres">
      <dgm:prSet presAssocID="{64B287D5-37A3-47B8-8141-4B011D51173B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BBC51A-F783-4516-B87D-965ECC0AF9BD}" type="pres">
      <dgm:prSet presAssocID="{B731B597-5832-4AA4-982E-D8C246B0078C}" presName="Name25" presStyleLbl="parChTrans1D1" presStyleIdx="2" presStyleCnt="3"/>
      <dgm:spPr/>
    </dgm:pt>
    <dgm:pt modelId="{0D899B2F-7CD5-4DAD-84B3-58222F575A1C}" type="pres">
      <dgm:prSet presAssocID="{C74B0339-38E6-4378-9621-27B68236EFFB}" presName="node" presStyleCnt="0"/>
      <dgm:spPr/>
    </dgm:pt>
    <dgm:pt modelId="{A1A1C159-6D14-43C1-BE34-5130F68F6CA7}" type="pres">
      <dgm:prSet presAssocID="{C74B0339-38E6-4378-9621-27B68236EFFB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CEC394-CDEA-4B5F-A45B-DB483C471510}" type="pres">
      <dgm:prSet presAssocID="{C74B0339-38E6-4378-9621-27B68236EFFB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2EAF1C2-0696-4C50-ABA3-705DD2932BE4}" type="presOf" srcId="{6FAF6922-4415-45DE-B0B1-BBB66FF7A7AE}" destId="{5088325B-B594-4541-9A0C-02CD405B0855}" srcOrd="0" destOrd="1" presId="urn:microsoft.com/office/officeart/2005/8/layout/radial2"/>
    <dgm:cxn modelId="{8F7AA3FE-42B6-4266-8BC3-3D666F9AD7B8}" srcId="{64B287D5-37A3-47B8-8141-4B011D51173B}" destId="{6FAF6922-4415-45DE-B0B1-BBB66FF7A7AE}" srcOrd="1" destOrd="0" parTransId="{302597CE-90C7-4903-ABE6-3D063E0ED4BC}" sibTransId="{9CFF13DB-5C7D-4378-851F-C00103CCC198}"/>
    <dgm:cxn modelId="{6E8540B3-E3DA-4EAC-939D-19FA31E6115E}" type="presOf" srcId="{B731B597-5832-4AA4-982E-D8C246B0078C}" destId="{B6BBC51A-F783-4516-B87D-965ECC0AF9BD}" srcOrd="0" destOrd="0" presId="urn:microsoft.com/office/officeart/2005/8/layout/radial2"/>
    <dgm:cxn modelId="{71F57E5F-9C32-4F8A-915D-C645999D6168}" srcId="{64B287D5-37A3-47B8-8141-4B011D51173B}" destId="{FA903C13-AC77-4D15-9ECA-4BBF340F6D0D}" srcOrd="0" destOrd="0" parTransId="{97DA7327-D65A-47DC-89CE-2F0415711A3B}" sibTransId="{A479FAD8-7764-463E-9368-8E5F9ABC89DE}"/>
    <dgm:cxn modelId="{4DE099FA-DDF6-4D63-A304-050A35878249}" srcId="{3701EC40-7C4A-474F-AF4D-14B5DC72DE3B}" destId="{52B8CC0F-BB1F-4ED0-9E0B-477BA1D9067E}" srcOrd="0" destOrd="0" parTransId="{522055A2-3E06-47E6-A5B7-5332C7A21F4B}" sibTransId="{99762FCF-1428-4E49-85D6-DC19CE1BFB71}"/>
    <dgm:cxn modelId="{3AA906C6-D573-4F31-8BEF-1A84A668CB93}" type="presOf" srcId="{FA903C13-AC77-4D15-9ECA-4BBF340F6D0D}" destId="{5088325B-B594-4541-9A0C-02CD405B0855}" srcOrd="0" destOrd="0" presId="urn:microsoft.com/office/officeart/2005/8/layout/radial2"/>
    <dgm:cxn modelId="{C54DE135-3E4C-4FF1-9240-78684E7C167B}" type="presOf" srcId="{C4187855-CDBB-4B69-9864-EBC9E600B5B7}" destId="{B085C752-226A-4F9D-8447-F8D1CB6BF2D4}" srcOrd="0" destOrd="0" presId="urn:microsoft.com/office/officeart/2005/8/layout/radial2"/>
    <dgm:cxn modelId="{3B40CB79-529C-459D-948E-9AD8FB583A0E}" srcId="{52B8CC0F-BB1F-4ED0-9E0B-477BA1D9067E}" destId="{DE062D93-875C-4FB8-A5A4-9A42D8A6370D}" srcOrd="1" destOrd="0" parTransId="{5ED51743-D61A-46FC-94CA-AD59FF5ED768}" sibTransId="{BDB1BB31-6C6A-4713-91C6-2EEC20290122}"/>
    <dgm:cxn modelId="{99789F84-9299-4141-AD2C-21F0D9E01430}" type="presOf" srcId="{52B8CC0F-BB1F-4ED0-9E0B-477BA1D9067E}" destId="{BC261834-F789-4EF7-8376-9F4E105DEF1B}" srcOrd="0" destOrd="0" presId="urn:microsoft.com/office/officeart/2005/8/layout/radial2"/>
    <dgm:cxn modelId="{8ECA0FF8-B543-488E-861F-C52C509BD704}" srcId="{3701EC40-7C4A-474F-AF4D-14B5DC72DE3B}" destId="{C74B0339-38E6-4378-9621-27B68236EFFB}" srcOrd="2" destOrd="0" parTransId="{B731B597-5832-4AA4-982E-D8C246B0078C}" sibTransId="{06F111BA-2363-4BEE-8087-C6867348394C}"/>
    <dgm:cxn modelId="{9A8F6542-ECCF-4A69-BD27-E475B7A5493A}" type="presOf" srcId="{C74B0339-38E6-4378-9621-27B68236EFFB}" destId="{A1A1C159-6D14-43C1-BE34-5130F68F6CA7}" srcOrd="0" destOrd="0" presId="urn:microsoft.com/office/officeart/2005/8/layout/radial2"/>
    <dgm:cxn modelId="{F90866A5-9B42-4AD1-BEFC-DDEFE2D2730F}" srcId="{3701EC40-7C4A-474F-AF4D-14B5DC72DE3B}" destId="{64B287D5-37A3-47B8-8141-4B011D51173B}" srcOrd="1" destOrd="0" parTransId="{C4187855-CDBB-4B69-9864-EBC9E600B5B7}" sibTransId="{C20E8E67-2440-4941-94D9-9FB145C4F3F7}"/>
    <dgm:cxn modelId="{8214DA2C-DC93-4EBB-9863-60651673C9CE}" type="presOf" srcId="{DE062D93-875C-4FB8-A5A4-9A42D8A6370D}" destId="{2BD13C51-F765-4106-9846-ACE2DACAEA60}" srcOrd="0" destOrd="1" presId="urn:microsoft.com/office/officeart/2005/8/layout/radial2"/>
    <dgm:cxn modelId="{F2BF89B4-7E7E-4383-8B3D-656ECB361108}" srcId="{C74B0339-38E6-4378-9621-27B68236EFFB}" destId="{89F31E86-EAB8-4313-A421-BC0D154664DE}" srcOrd="1" destOrd="0" parTransId="{CC1856F8-494B-447A-B183-3E777C84876D}" sibTransId="{ECB219C6-C398-4A8D-B240-2471D81E789B}"/>
    <dgm:cxn modelId="{8025C5B3-B354-4734-BC9D-A5F245C384DB}" type="presOf" srcId="{522055A2-3E06-47E6-A5B7-5332C7A21F4B}" destId="{756EBA51-87CF-483C-83AB-C7B1C51A5940}" srcOrd="0" destOrd="0" presId="urn:microsoft.com/office/officeart/2005/8/layout/radial2"/>
    <dgm:cxn modelId="{8208D8B5-C001-4F2C-B273-27ED788C3DAF}" srcId="{52B8CC0F-BB1F-4ED0-9E0B-477BA1D9067E}" destId="{FF163DE2-7026-47A8-922F-CC618F93F5F0}" srcOrd="0" destOrd="0" parTransId="{72C87628-C3B0-4E85-99E1-A2428A01BF27}" sibTransId="{47A449BC-4759-4A7A-B939-2A70F294FD2F}"/>
    <dgm:cxn modelId="{0952AEFC-B885-4D57-97BD-708EEFC19B3B}" type="presOf" srcId="{FF163DE2-7026-47A8-922F-CC618F93F5F0}" destId="{2BD13C51-F765-4106-9846-ACE2DACAEA60}" srcOrd="0" destOrd="0" presId="urn:microsoft.com/office/officeart/2005/8/layout/radial2"/>
    <dgm:cxn modelId="{D8ED3439-57F9-42E2-9051-CE798F0DDD84}" type="presOf" srcId="{0A48E02D-4DAF-4AE3-AC61-B88E29B1E01C}" destId="{5ECEC394-CDEA-4B5F-A45B-DB483C471510}" srcOrd="0" destOrd="0" presId="urn:microsoft.com/office/officeart/2005/8/layout/radial2"/>
    <dgm:cxn modelId="{0CBF7573-EBDC-43A4-836D-1F38D2EA390F}" type="presOf" srcId="{89F31E86-EAB8-4313-A421-BC0D154664DE}" destId="{5ECEC394-CDEA-4B5F-A45B-DB483C471510}" srcOrd="0" destOrd="1" presId="urn:microsoft.com/office/officeart/2005/8/layout/radial2"/>
    <dgm:cxn modelId="{5DFA1758-BD7F-4818-A2F9-2C9DB49E6ED9}" type="presOf" srcId="{3701EC40-7C4A-474F-AF4D-14B5DC72DE3B}" destId="{C9416714-A54F-47A0-A5D4-B06EE9F07422}" srcOrd="0" destOrd="0" presId="urn:microsoft.com/office/officeart/2005/8/layout/radial2"/>
    <dgm:cxn modelId="{87D0C0C8-D552-464F-84F2-F5DD36E2A398}" type="presOf" srcId="{64B287D5-37A3-47B8-8141-4B011D51173B}" destId="{903C9228-7C80-4597-843F-3FE3778ECEB9}" srcOrd="0" destOrd="0" presId="urn:microsoft.com/office/officeart/2005/8/layout/radial2"/>
    <dgm:cxn modelId="{DA21D30C-8511-4817-A2A2-4EE2E7220687}" srcId="{C74B0339-38E6-4378-9621-27B68236EFFB}" destId="{0A48E02D-4DAF-4AE3-AC61-B88E29B1E01C}" srcOrd="0" destOrd="0" parTransId="{A7B899F1-547F-4D19-83EC-B0C5EF93BF3E}" sibTransId="{90AA0C6F-CF4B-42EE-BEB8-6BDE937347AC}"/>
    <dgm:cxn modelId="{14214A26-27CF-457C-B4AA-BE378E218DA4}" type="presParOf" srcId="{C9416714-A54F-47A0-A5D4-B06EE9F07422}" destId="{B80B937A-EEF3-4867-A57F-34F09E1C24C5}" srcOrd="0" destOrd="0" presId="urn:microsoft.com/office/officeart/2005/8/layout/radial2"/>
    <dgm:cxn modelId="{11BFAD48-4A9C-4923-8A19-C263178464BD}" type="presParOf" srcId="{B80B937A-EEF3-4867-A57F-34F09E1C24C5}" destId="{AD9F51FC-D0B9-46E1-8580-52757AC00A2F}" srcOrd="0" destOrd="0" presId="urn:microsoft.com/office/officeart/2005/8/layout/radial2"/>
    <dgm:cxn modelId="{A2C61A09-D24C-49E2-9B5F-3C9966A6468F}" type="presParOf" srcId="{AD9F51FC-D0B9-46E1-8580-52757AC00A2F}" destId="{EE62B55D-CB3A-4666-8D4B-9C4ACD1F978D}" srcOrd="0" destOrd="0" presId="urn:microsoft.com/office/officeart/2005/8/layout/radial2"/>
    <dgm:cxn modelId="{10208610-247C-43B5-A35A-786401BAD3B5}" type="presParOf" srcId="{AD9F51FC-D0B9-46E1-8580-52757AC00A2F}" destId="{3E8D6584-139E-4B38-95D9-5169F6DE29DC}" srcOrd="1" destOrd="0" presId="urn:microsoft.com/office/officeart/2005/8/layout/radial2"/>
    <dgm:cxn modelId="{F80BF07B-8135-4F98-95AE-956E782E8482}" type="presParOf" srcId="{B80B937A-EEF3-4867-A57F-34F09E1C24C5}" destId="{756EBA51-87CF-483C-83AB-C7B1C51A5940}" srcOrd="1" destOrd="0" presId="urn:microsoft.com/office/officeart/2005/8/layout/radial2"/>
    <dgm:cxn modelId="{78F4A412-D6DF-4B8C-A39F-3B4E039B0E76}" type="presParOf" srcId="{B80B937A-EEF3-4867-A57F-34F09E1C24C5}" destId="{A20DC7B8-9E00-4654-B275-F04626ED33D9}" srcOrd="2" destOrd="0" presId="urn:microsoft.com/office/officeart/2005/8/layout/radial2"/>
    <dgm:cxn modelId="{25BAF128-7E87-4310-8266-7E00F156F1C6}" type="presParOf" srcId="{A20DC7B8-9E00-4654-B275-F04626ED33D9}" destId="{BC261834-F789-4EF7-8376-9F4E105DEF1B}" srcOrd="0" destOrd="0" presId="urn:microsoft.com/office/officeart/2005/8/layout/radial2"/>
    <dgm:cxn modelId="{48A6E712-4F6E-4014-8FCC-F94618F75451}" type="presParOf" srcId="{A20DC7B8-9E00-4654-B275-F04626ED33D9}" destId="{2BD13C51-F765-4106-9846-ACE2DACAEA60}" srcOrd="1" destOrd="0" presId="urn:microsoft.com/office/officeart/2005/8/layout/radial2"/>
    <dgm:cxn modelId="{0DE80637-E0A7-4314-8B3E-F595A9F26ABF}" type="presParOf" srcId="{B80B937A-EEF3-4867-A57F-34F09E1C24C5}" destId="{B085C752-226A-4F9D-8447-F8D1CB6BF2D4}" srcOrd="3" destOrd="0" presId="urn:microsoft.com/office/officeart/2005/8/layout/radial2"/>
    <dgm:cxn modelId="{35505A5F-92C2-4EFC-BF24-5D3109B4C1DD}" type="presParOf" srcId="{B80B937A-EEF3-4867-A57F-34F09E1C24C5}" destId="{F7A8E340-7380-474E-A696-F48064EE54C1}" srcOrd="4" destOrd="0" presId="urn:microsoft.com/office/officeart/2005/8/layout/radial2"/>
    <dgm:cxn modelId="{C6979F9A-1D55-45A2-B57C-9D833D70A0BB}" type="presParOf" srcId="{F7A8E340-7380-474E-A696-F48064EE54C1}" destId="{903C9228-7C80-4597-843F-3FE3778ECEB9}" srcOrd="0" destOrd="0" presId="urn:microsoft.com/office/officeart/2005/8/layout/radial2"/>
    <dgm:cxn modelId="{986B33F9-2004-47BF-8E93-4033D3EBB5B3}" type="presParOf" srcId="{F7A8E340-7380-474E-A696-F48064EE54C1}" destId="{5088325B-B594-4541-9A0C-02CD405B0855}" srcOrd="1" destOrd="0" presId="urn:microsoft.com/office/officeart/2005/8/layout/radial2"/>
    <dgm:cxn modelId="{05A4E339-309F-47B4-999F-59BAAF2FAA79}" type="presParOf" srcId="{B80B937A-EEF3-4867-A57F-34F09E1C24C5}" destId="{B6BBC51A-F783-4516-B87D-965ECC0AF9BD}" srcOrd="5" destOrd="0" presId="urn:microsoft.com/office/officeart/2005/8/layout/radial2"/>
    <dgm:cxn modelId="{203497C4-49AF-4E4E-96D5-48504F4528EF}" type="presParOf" srcId="{B80B937A-EEF3-4867-A57F-34F09E1C24C5}" destId="{0D899B2F-7CD5-4DAD-84B3-58222F575A1C}" srcOrd="6" destOrd="0" presId="urn:microsoft.com/office/officeart/2005/8/layout/radial2"/>
    <dgm:cxn modelId="{1F8F9DF5-A902-4EE8-8188-40BCFA4C4EFC}" type="presParOf" srcId="{0D899B2F-7CD5-4DAD-84B3-58222F575A1C}" destId="{A1A1C159-6D14-43C1-BE34-5130F68F6CA7}" srcOrd="0" destOrd="0" presId="urn:microsoft.com/office/officeart/2005/8/layout/radial2"/>
    <dgm:cxn modelId="{F8ACAB96-C447-42F5-B119-C2D5E253AEA6}" type="presParOf" srcId="{0D899B2F-7CD5-4DAD-84B3-58222F575A1C}" destId="{5ECEC394-CDEA-4B5F-A45B-DB483C47151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4CAB7-7C71-49DE-9823-4BEB618C15F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雙手肥皂清潔，搓洗</a:t>
          </a:r>
          <a:r>
            <a:rPr lang="en-US" sz="2400" kern="1200" smtClean="0"/>
            <a:t>40~60</a:t>
          </a:r>
          <a:r>
            <a:rPr lang="zh-TW" sz="2400" kern="1200" smtClean="0"/>
            <a:t>秒</a:t>
          </a:r>
          <a:endParaRPr lang="zh-TW" sz="2400" kern="1200"/>
        </a:p>
      </dsp:txBody>
      <dsp:txXfrm>
        <a:off x="1918" y="1810385"/>
        <a:ext cx="2011188" cy="1810385"/>
      </dsp:txXfrm>
    </dsp:sp>
    <dsp:sp modelId="{A8A1FC2A-9151-48FF-A7CC-622839AC600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5905A8-92F1-4083-88CF-66EA8CC0419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20-30</a:t>
          </a:r>
          <a:r>
            <a:rPr lang="zh-TW" sz="2400" kern="1200" smtClean="0"/>
            <a:t>秒口罩要遮住口鼻、蓋住下巴  </a:t>
          </a:r>
          <a:endParaRPr lang="zh-TW" sz="2400" kern="1200"/>
        </a:p>
      </dsp:txBody>
      <dsp:txXfrm>
        <a:off x="2073443" y="1810385"/>
        <a:ext cx="2011188" cy="1810385"/>
      </dsp:txXfrm>
    </dsp:sp>
    <dsp:sp modelId="{7AB306A9-1243-4DCC-AADA-90364432601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C9FB1C-57BD-4A69-9E43-1BE9E2169BA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噴</a:t>
          </a:r>
          <a:r>
            <a:rPr lang="en-US" sz="2400" kern="1200" smtClean="0"/>
            <a:t>75%</a:t>
          </a:r>
          <a:r>
            <a:rPr lang="zh-TW" sz="2400" kern="1200" smtClean="0"/>
            <a:t>酒精搓洗雙手</a:t>
          </a:r>
          <a:endParaRPr lang="zh-TW" sz="2400" kern="1200"/>
        </a:p>
      </dsp:txBody>
      <dsp:txXfrm>
        <a:off x="4144967" y="1810385"/>
        <a:ext cx="2011188" cy="1810385"/>
      </dsp:txXfrm>
    </dsp:sp>
    <dsp:sp modelId="{0E1C6387-795A-4A5B-B5AF-0C769CFF5BB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BAF528-35A4-4739-B25E-AE88FEC648A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有發燒、呼吸道症狀速就醫</a:t>
          </a:r>
          <a:endParaRPr lang="zh-TW" sz="2400" kern="1200"/>
        </a:p>
      </dsp:txBody>
      <dsp:txXfrm>
        <a:off x="6216492" y="1810385"/>
        <a:ext cx="2011188" cy="1810385"/>
      </dsp:txXfrm>
    </dsp:sp>
    <dsp:sp modelId="{24E8011D-C2D7-4B68-96AA-5E6B378FB2A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AB8C58-61D0-4D70-B7E5-5E7B3899B8F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1521A-10F8-41FB-B2B8-905681139A47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C4505B-1348-4D55-A71C-6099ABCBCA6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BDA46457-AA54-440F-AB44-E4DADBD83C4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D1ADE958-10E9-49AD-BC2A-20BDF03BE89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55432-330C-48D5-B1B0-F36867334CDB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9ABF3F4A-6F12-41AC-ABD0-7F1996167AB2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BBC51A-F783-4516-B87D-965ECC0AF9BD}">
      <dsp:nvSpPr>
        <dsp:cNvPr id="0" name=""/>
        <dsp:cNvSpPr/>
      </dsp:nvSpPr>
      <dsp:spPr>
        <a:xfrm rot="2563042">
          <a:off x="2912625" y="3174094"/>
          <a:ext cx="682760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682760" y="23554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85C752-226A-4F9D-8447-F8D1CB6BF2D4}">
      <dsp:nvSpPr>
        <dsp:cNvPr id="0" name=""/>
        <dsp:cNvSpPr/>
      </dsp:nvSpPr>
      <dsp:spPr>
        <a:xfrm>
          <a:off x="3003190" y="2239426"/>
          <a:ext cx="757560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757560" y="23554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6EBA51-87CF-483C-83AB-C7B1C51A5940}">
      <dsp:nvSpPr>
        <dsp:cNvPr id="0" name=""/>
        <dsp:cNvSpPr/>
      </dsp:nvSpPr>
      <dsp:spPr>
        <a:xfrm rot="19036958">
          <a:off x="2912625" y="1304759"/>
          <a:ext cx="682760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682760" y="23554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D6584-139E-4B38-95D9-5169F6DE29DC}">
      <dsp:nvSpPr>
        <dsp:cNvPr id="0" name=""/>
        <dsp:cNvSpPr/>
      </dsp:nvSpPr>
      <dsp:spPr>
        <a:xfrm>
          <a:off x="1153933" y="1175183"/>
          <a:ext cx="2175596" cy="217559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261834-F789-4EF7-8376-9F4E105DEF1B}">
      <dsp:nvSpPr>
        <dsp:cNvPr id="0" name=""/>
        <dsp:cNvSpPr/>
      </dsp:nvSpPr>
      <dsp:spPr>
        <a:xfrm>
          <a:off x="3331671" y="1282"/>
          <a:ext cx="1305357" cy="1305357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522836" y="192447"/>
        <a:ext cx="923027" cy="923027"/>
      </dsp:txXfrm>
    </dsp:sp>
    <dsp:sp modelId="{2BD13C51-F765-4106-9846-ACE2DACAEA60}">
      <dsp:nvSpPr>
        <dsp:cNvPr id="0" name=""/>
        <dsp:cNvSpPr/>
      </dsp:nvSpPr>
      <dsp:spPr>
        <a:xfrm>
          <a:off x="4767564" y="1282"/>
          <a:ext cx="1958036" cy="1305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67564" y="1282"/>
        <a:ext cx="1958036" cy="1305357"/>
      </dsp:txXfrm>
    </dsp:sp>
    <dsp:sp modelId="{903C9228-7C80-4597-843F-3FE3778ECEB9}">
      <dsp:nvSpPr>
        <dsp:cNvPr id="0" name=""/>
        <dsp:cNvSpPr/>
      </dsp:nvSpPr>
      <dsp:spPr>
        <a:xfrm>
          <a:off x="3760750" y="1610302"/>
          <a:ext cx="1308647" cy="1305357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52397" y="1801467"/>
        <a:ext cx="925353" cy="923027"/>
      </dsp:txXfrm>
    </dsp:sp>
    <dsp:sp modelId="{5088325B-B594-4541-9A0C-02CD405B0855}">
      <dsp:nvSpPr>
        <dsp:cNvPr id="0" name=""/>
        <dsp:cNvSpPr/>
      </dsp:nvSpPr>
      <dsp:spPr>
        <a:xfrm>
          <a:off x="5195822" y="1610302"/>
          <a:ext cx="1962971" cy="1305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95822" y="1610302"/>
        <a:ext cx="1962971" cy="1305357"/>
      </dsp:txXfrm>
    </dsp:sp>
    <dsp:sp modelId="{A1A1C159-6D14-43C1-BE34-5130F68F6CA7}">
      <dsp:nvSpPr>
        <dsp:cNvPr id="0" name=""/>
        <dsp:cNvSpPr/>
      </dsp:nvSpPr>
      <dsp:spPr>
        <a:xfrm>
          <a:off x="3331671" y="3219322"/>
          <a:ext cx="1305357" cy="1305357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522836" y="3410487"/>
        <a:ext cx="923027" cy="923027"/>
      </dsp:txXfrm>
    </dsp:sp>
    <dsp:sp modelId="{5ECEC394-CDEA-4B5F-A45B-DB483C471510}">
      <dsp:nvSpPr>
        <dsp:cNvPr id="0" name=""/>
        <dsp:cNvSpPr/>
      </dsp:nvSpPr>
      <dsp:spPr>
        <a:xfrm>
          <a:off x="4767564" y="3219322"/>
          <a:ext cx="1958036" cy="1305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67564" y="3219322"/>
        <a:ext cx="1958036" cy="1305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</a:t>
            </a:r>
            <a:r>
              <a:rPr lang="zh-TW" altLang="en-US" dirty="0"/>
              <a:t>編輯母片</a:t>
            </a:r>
            <a:r>
              <a:rPr lang="zh-TW" altLang="en-US" dirty="0" smtClean="0"/>
              <a:t>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防疫大作戰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336676"/>
            <a:ext cx="5040560" cy="339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4291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1907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050559"/>
              </p:ext>
            </p:extLst>
          </p:nvPr>
        </p:nvGraphicFramePr>
        <p:xfrm>
          <a:off x="374073" y="1600200"/>
          <a:ext cx="831272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微軟正黑體</vt:lpstr>
      <vt:lpstr>新細明體</vt:lpstr>
      <vt:lpstr>標楷體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2021-12-13T03:07:48Z</dcterms:modified>
</cp:coreProperties>
</file>