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DD0B17-79F1-4511-BC5D-51423CCBAB9E}" type="doc">
      <dgm:prSet loTypeId="urn:microsoft.com/office/officeart/2005/8/layout/hList7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zh-TW" altLang="en-US"/>
        </a:p>
      </dgm:t>
    </dgm:pt>
    <dgm:pt modelId="{6F33F7A8-CA44-4759-8E3C-8B865A544B85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3E094858-48D5-441F-B0CD-93E209C5D934}" type="parTrans" cxnId="{8F3BE7AD-E8C2-45BC-A441-BE016221A0BF}">
      <dgm:prSet/>
      <dgm:spPr/>
      <dgm:t>
        <a:bodyPr/>
        <a:lstStyle/>
        <a:p>
          <a:endParaRPr lang="zh-TW" altLang="en-US"/>
        </a:p>
      </dgm:t>
    </dgm:pt>
    <dgm:pt modelId="{7317580D-73F1-402F-B356-FBC714381169}" type="sibTrans" cxnId="{8F3BE7AD-E8C2-45BC-A441-BE016221A0BF}">
      <dgm:prSet/>
      <dgm:spPr/>
      <dgm:t>
        <a:bodyPr/>
        <a:lstStyle/>
        <a:p>
          <a:endParaRPr lang="zh-TW" altLang="en-US"/>
        </a:p>
      </dgm:t>
    </dgm:pt>
    <dgm:pt modelId="{41A3EBB9-8271-4746-AE84-7FA1318F42F2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575EB397-BA07-43B0-98DF-75AC9A601D22}" type="parTrans" cxnId="{D6634B9D-B080-4E40-A14E-88C8C144F57E}">
      <dgm:prSet/>
      <dgm:spPr/>
      <dgm:t>
        <a:bodyPr/>
        <a:lstStyle/>
        <a:p>
          <a:endParaRPr lang="zh-TW" altLang="en-US"/>
        </a:p>
      </dgm:t>
    </dgm:pt>
    <dgm:pt modelId="{FE9174EE-5ED4-4150-8034-871360F3593D}" type="sibTrans" cxnId="{D6634B9D-B080-4E40-A14E-88C8C144F57E}">
      <dgm:prSet/>
      <dgm:spPr/>
      <dgm:t>
        <a:bodyPr/>
        <a:lstStyle/>
        <a:p>
          <a:endParaRPr lang="zh-TW" altLang="en-US"/>
        </a:p>
      </dgm:t>
    </dgm:pt>
    <dgm:pt modelId="{ECCCD84D-4353-4090-AC11-0B7CF191B205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9043677-BBE6-4741-847D-CD38F096BEA4}" type="parTrans" cxnId="{4D6AA015-B1AF-49FE-8749-6D3F1838923B}">
      <dgm:prSet/>
      <dgm:spPr/>
      <dgm:t>
        <a:bodyPr/>
        <a:lstStyle/>
        <a:p>
          <a:endParaRPr lang="zh-TW" altLang="en-US"/>
        </a:p>
      </dgm:t>
    </dgm:pt>
    <dgm:pt modelId="{39288FEE-6A3A-48D2-9DDE-C3FC0AFE01B2}" type="sibTrans" cxnId="{4D6AA015-B1AF-49FE-8749-6D3F1838923B}">
      <dgm:prSet/>
      <dgm:spPr/>
      <dgm:t>
        <a:bodyPr/>
        <a:lstStyle/>
        <a:p>
          <a:endParaRPr lang="zh-TW" altLang="en-US"/>
        </a:p>
      </dgm:t>
    </dgm:pt>
    <dgm:pt modelId="{143B6FA0-47C0-416C-9B27-AE8AF87570D4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CE82AB17-C2C3-46DC-A52C-BCB8CB776996}" type="parTrans" cxnId="{8BC84AF8-5126-495B-A628-BB4698A179D8}">
      <dgm:prSet/>
      <dgm:spPr/>
      <dgm:t>
        <a:bodyPr/>
        <a:lstStyle/>
        <a:p>
          <a:endParaRPr lang="zh-TW" altLang="en-US"/>
        </a:p>
      </dgm:t>
    </dgm:pt>
    <dgm:pt modelId="{E28EFFC2-8A6E-41B0-992C-11C8322A6713}" type="sibTrans" cxnId="{8BC84AF8-5126-495B-A628-BB4698A179D8}">
      <dgm:prSet/>
      <dgm:spPr/>
      <dgm:t>
        <a:bodyPr/>
        <a:lstStyle/>
        <a:p>
          <a:endParaRPr lang="zh-TW" altLang="en-US"/>
        </a:p>
      </dgm:t>
    </dgm:pt>
    <dgm:pt modelId="{AFBA8B02-3474-4EDB-AC2D-DB9C7BE1DB83}" type="pres">
      <dgm:prSet presAssocID="{B7DD0B17-79F1-4511-BC5D-51423CCBAB9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3086CBF2-A139-4323-8860-9F5F53D70910}" type="pres">
      <dgm:prSet presAssocID="{B7DD0B17-79F1-4511-BC5D-51423CCBAB9E}" presName="fgShape" presStyleLbl="fgShp" presStyleIdx="0" presStyleCnt="1"/>
      <dgm:spPr/>
    </dgm:pt>
    <dgm:pt modelId="{F028AF3C-FC71-4157-AD21-FA3D87F509C1}" type="pres">
      <dgm:prSet presAssocID="{B7DD0B17-79F1-4511-BC5D-51423CCBAB9E}" presName="linComp" presStyleCnt="0"/>
      <dgm:spPr/>
    </dgm:pt>
    <dgm:pt modelId="{0A1AD7F8-9E58-49AF-ACEF-FB6FC3447D6D}" type="pres">
      <dgm:prSet presAssocID="{6F33F7A8-CA44-4759-8E3C-8B865A544B85}" presName="compNode" presStyleCnt="0"/>
      <dgm:spPr/>
    </dgm:pt>
    <dgm:pt modelId="{C9684B3D-567B-430D-B4A6-8CED356758F8}" type="pres">
      <dgm:prSet presAssocID="{6F33F7A8-CA44-4759-8E3C-8B865A544B85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96B61CD9-9F0C-4249-B4DD-9F7CEDD1CC54}" type="pres">
      <dgm:prSet presAssocID="{6F33F7A8-CA44-4759-8E3C-8B865A544B85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90872E-6B16-4DCE-98FC-C870BE776A57}" type="pres">
      <dgm:prSet presAssocID="{6F33F7A8-CA44-4759-8E3C-8B865A544B85}" presName="invisiNode" presStyleLbl="node1" presStyleIdx="0" presStyleCnt="4"/>
      <dgm:spPr/>
    </dgm:pt>
    <dgm:pt modelId="{853452FE-AEA3-46DF-BEA5-2F5DB7FCFE63}" type="pres">
      <dgm:prSet presAssocID="{6F33F7A8-CA44-4759-8E3C-8B865A544B85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81A9C55-D2DA-4B23-A5BE-9BD639A6CF5D}" type="pres">
      <dgm:prSet presAssocID="{7317580D-73F1-402F-B356-FBC71438116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56E084A-95B7-4A5B-9934-4A224436EDAC}" type="pres">
      <dgm:prSet presAssocID="{41A3EBB9-8271-4746-AE84-7FA1318F42F2}" presName="compNode" presStyleCnt="0"/>
      <dgm:spPr/>
    </dgm:pt>
    <dgm:pt modelId="{611837CF-90ED-4159-99AF-99FADCBC016F}" type="pres">
      <dgm:prSet presAssocID="{41A3EBB9-8271-4746-AE84-7FA1318F42F2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38B36A54-FFE4-47A0-B88B-A3DA6E19551C}" type="pres">
      <dgm:prSet presAssocID="{41A3EBB9-8271-4746-AE84-7FA1318F42F2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2AE06C6-63F3-4CDE-8C36-4C2739B755FD}" type="pres">
      <dgm:prSet presAssocID="{41A3EBB9-8271-4746-AE84-7FA1318F42F2}" presName="invisiNode" presStyleLbl="node1" presStyleIdx="1" presStyleCnt="4"/>
      <dgm:spPr/>
    </dgm:pt>
    <dgm:pt modelId="{4C51519B-FDC3-4905-BC1F-FAF0EB975F70}" type="pres">
      <dgm:prSet presAssocID="{41A3EBB9-8271-4746-AE84-7FA1318F42F2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9CD6496-EB01-4B40-9BD6-7E2390E2D5D9}" type="pres">
      <dgm:prSet presAssocID="{FE9174EE-5ED4-4150-8034-871360F3593D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CB540CB0-4ADB-4646-98C3-64B4BA683EAE}" type="pres">
      <dgm:prSet presAssocID="{ECCCD84D-4353-4090-AC11-0B7CF191B205}" presName="compNode" presStyleCnt="0"/>
      <dgm:spPr/>
    </dgm:pt>
    <dgm:pt modelId="{ED86ED30-30F6-4B18-948B-251443F7FB29}" type="pres">
      <dgm:prSet presAssocID="{ECCCD84D-4353-4090-AC11-0B7CF191B205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BA342190-73CE-48D0-841E-91E50BF37B2F}" type="pres">
      <dgm:prSet presAssocID="{ECCCD84D-4353-4090-AC11-0B7CF191B205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277F6FE-8057-43C1-B07F-AEAF664C3354}" type="pres">
      <dgm:prSet presAssocID="{ECCCD84D-4353-4090-AC11-0B7CF191B205}" presName="invisiNode" presStyleLbl="node1" presStyleIdx="2" presStyleCnt="4"/>
      <dgm:spPr/>
    </dgm:pt>
    <dgm:pt modelId="{A59FBE10-9EF9-45E4-8128-7DE5C13B2D28}" type="pres">
      <dgm:prSet presAssocID="{ECCCD84D-4353-4090-AC11-0B7CF191B205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5F629D48-2990-4B68-8D63-666F554FE02C}" type="pres">
      <dgm:prSet presAssocID="{39288FEE-6A3A-48D2-9DDE-C3FC0AFE01B2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3414CE7A-67BA-4926-8B69-96680EBA536F}" type="pres">
      <dgm:prSet presAssocID="{143B6FA0-47C0-416C-9B27-AE8AF87570D4}" presName="compNode" presStyleCnt="0"/>
      <dgm:spPr/>
    </dgm:pt>
    <dgm:pt modelId="{0829AB35-E470-4D70-B23B-A835F6895A6A}" type="pres">
      <dgm:prSet presAssocID="{143B6FA0-47C0-416C-9B27-AE8AF87570D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51F47DF4-1503-4E63-9888-D2E8C3FC9413}" type="pres">
      <dgm:prSet presAssocID="{143B6FA0-47C0-416C-9B27-AE8AF87570D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56C628E-4BC8-47F0-AB37-52DFE03A7E43}" type="pres">
      <dgm:prSet presAssocID="{143B6FA0-47C0-416C-9B27-AE8AF87570D4}" presName="invisiNode" presStyleLbl="node1" presStyleIdx="3" presStyleCnt="4"/>
      <dgm:spPr/>
    </dgm:pt>
    <dgm:pt modelId="{6270E865-AE07-4B7C-AF1A-CD56D67E2E6B}" type="pres">
      <dgm:prSet presAssocID="{143B6FA0-47C0-416C-9B27-AE8AF87570D4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8F3BE7AD-E8C2-45BC-A441-BE016221A0BF}" srcId="{B7DD0B17-79F1-4511-BC5D-51423CCBAB9E}" destId="{6F33F7A8-CA44-4759-8E3C-8B865A544B85}" srcOrd="0" destOrd="0" parTransId="{3E094858-48D5-441F-B0CD-93E209C5D934}" sibTransId="{7317580D-73F1-402F-B356-FBC714381169}"/>
    <dgm:cxn modelId="{5BF364D5-544B-4195-BF88-3B83E929C824}" type="presOf" srcId="{FE9174EE-5ED4-4150-8034-871360F3593D}" destId="{59CD6496-EB01-4B40-9BD6-7E2390E2D5D9}" srcOrd="0" destOrd="0" presId="urn:microsoft.com/office/officeart/2005/8/layout/hList7"/>
    <dgm:cxn modelId="{DA60FC22-64B8-4DC5-AA16-B17918AEC99A}" type="presOf" srcId="{6F33F7A8-CA44-4759-8E3C-8B865A544B85}" destId="{C9684B3D-567B-430D-B4A6-8CED356758F8}" srcOrd="0" destOrd="0" presId="urn:microsoft.com/office/officeart/2005/8/layout/hList7"/>
    <dgm:cxn modelId="{4728B1BA-5151-4511-894A-B4C857620B8E}" type="presOf" srcId="{143B6FA0-47C0-416C-9B27-AE8AF87570D4}" destId="{0829AB35-E470-4D70-B23B-A835F6895A6A}" srcOrd="0" destOrd="0" presId="urn:microsoft.com/office/officeart/2005/8/layout/hList7"/>
    <dgm:cxn modelId="{1ADD18AA-D0E4-4048-A2FE-6C718AB6402C}" type="presOf" srcId="{7317580D-73F1-402F-B356-FBC714381169}" destId="{281A9C55-D2DA-4B23-A5BE-9BD639A6CF5D}" srcOrd="0" destOrd="0" presId="urn:microsoft.com/office/officeart/2005/8/layout/hList7"/>
    <dgm:cxn modelId="{8BC84AF8-5126-495B-A628-BB4698A179D8}" srcId="{B7DD0B17-79F1-4511-BC5D-51423CCBAB9E}" destId="{143B6FA0-47C0-416C-9B27-AE8AF87570D4}" srcOrd="3" destOrd="0" parTransId="{CE82AB17-C2C3-46DC-A52C-BCB8CB776996}" sibTransId="{E28EFFC2-8A6E-41B0-992C-11C8322A6713}"/>
    <dgm:cxn modelId="{BA056D5D-03B1-4138-864C-DD4CC2FBFC50}" type="presOf" srcId="{ECCCD84D-4353-4090-AC11-0B7CF191B205}" destId="{ED86ED30-30F6-4B18-948B-251443F7FB29}" srcOrd="0" destOrd="0" presId="urn:microsoft.com/office/officeart/2005/8/layout/hList7"/>
    <dgm:cxn modelId="{9164C4EB-7BB5-4878-8803-150C2FF547FD}" type="presOf" srcId="{39288FEE-6A3A-48D2-9DDE-C3FC0AFE01B2}" destId="{5F629D48-2990-4B68-8D63-666F554FE02C}" srcOrd="0" destOrd="0" presId="urn:microsoft.com/office/officeart/2005/8/layout/hList7"/>
    <dgm:cxn modelId="{4D6AA015-B1AF-49FE-8749-6D3F1838923B}" srcId="{B7DD0B17-79F1-4511-BC5D-51423CCBAB9E}" destId="{ECCCD84D-4353-4090-AC11-0B7CF191B205}" srcOrd="2" destOrd="0" parTransId="{29043677-BBE6-4741-847D-CD38F096BEA4}" sibTransId="{39288FEE-6A3A-48D2-9DDE-C3FC0AFE01B2}"/>
    <dgm:cxn modelId="{D05BD5B4-2B7B-44DB-BC4B-3B314C1B54A1}" type="presOf" srcId="{143B6FA0-47C0-416C-9B27-AE8AF87570D4}" destId="{51F47DF4-1503-4E63-9888-D2E8C3FC9413}" srcOrd="1" destOrd="0" presId="urn:microsoft.com/office/officeart/2005/8/layout/hList7"/>
    <dgm:cxn modelId="{D6634B9D-B080-4E40-A14E-88C8C144F57E}" srcId="{B7DD0B17-79F1-4511-BC5D-51423CCBAB9E}" destId="{41A3EBB9-8271-4746-AE84-7FA1318F42F2}" srcOrd="1" destOrd="0" parTransId="{575EB397-BA07-43B0-98DF-75AC9A601D22}" sibTransId="{FE9174EE-5ED4-4150-8034-871360F3593D}"/>
    <dgm:cxn modelId="{F5F8CEB3-8B71-4D2A-9BFB-4AC954A69B15}" type="presOf" srcId="{6F33F7A8-CA44-4759-8E3C-8B865A544B85}" destId="{96B61CD9-9F0C-4249-B4DD-9F7CEDD1CC54}" srcOrd="1" destOrd="0" presId="urn:microsoft.com/office/officeart/2005/8/layout/hList7"/>
    <dgm:cxn modelId="{3252914B-ABD1-4878-BCFB-C9B614F6075F}" type="presOf" srcId="{41A3EBB9-8271-4746-AE84-7FA1318F42F2}" destId="{611837CF-90ED-4159-99AF-99FADCBC016F}" srcOrd="0" destOrd="0" presId="urn:microsoft.com/office/officeart/2005/8/layout/hList7"/>
    <dgm:cxn modelId="{5B18F4D1-B97F-4689-B91B-0C437B355039}" type="presOf" srcId="{ECCCD84D-4353-4090-AC11-0B7CF191B205}" destId="{BA342190-73CE-48D0-841E-91E50BF37B2F}" srcOrd="1" destOrd="0" presId="urn:microsoft.com/office/officeart/2005/8/layout/hList7"/>
    <dgm:cxn modelId="{32568314-58C2-4E86-B3B7-79DDE0F2DF4F}" type="presOf" srcId="{41A3EBB9-8271-4746-AE84-7FA1318F42F2}" destId="{38B36A54-FFE4-47A0-B88B-A3DA6E19551C}" srcOrd="1" destOrd="0" presId="urn:microsoft.com/office/officeart/2005/8/layout/hList7"/>
    <dgm:cxn modelId="{E34B3C4E-9665-4B41-829B-5ED62F1A83AF}" type="presOf" srcId="{B7DD0B17-79F1-4511-BC5D-51423CCBAB9E}" destId="{AFBA8B02-3474-4EDB-AC2D-DB9C7BE1DB83}" srcOrd="0" destOrd="0" presId="urn:microsoft.com/office/officeart/2005/8/layout/hList7"/>
    <dgm:cxn modelId="{C3F87C68-703E-47B9-A9A7-3F7CB91AF577}" type="presParOf" srcId="{AFBA8B02-3474-4EDB-AC2D-DB9C7BE1DB83}" destId="{3086CBF2-A139-4323-8860-9F5F53D70910}" srcOrd="0" destOrd="0" presId="urn:microsoft.com/office/officeart/2005/8/layout/hList7"/>
    <dgm:cxn modelId="{A2DB6846-3A29-4EEC-BCA2-C5AED0CEDB2F}" type="presParOf" srcId="{AFBA8B02-3474-4EDB-AC2D-DB9C7BE1DB83}" destId="{F028AF3C-FC71-4157-AD21-FA3D87F509C1}" srcOrd="1" destOrd="0" presId="urn:microsoft.com/office/officeart/2005/8/layout/hList7"/>
    <dgm:cxn modelId="{B1144D68-EADF-4119-AB9D-2B187DC8222C}" type="presParOf" srcId="{F028AF3C-FC71-4157-AD21-FA3D87F509C1}" destId="{0A1AD7F8-9E58-49AF-ACEF-FB6FC3447D6D}" srcOrd="0" destOrd="0" presId="urn:microsoft.com/office/officeart/2005/8/layout/hList7"/>
    <dgm:cxn modelId="{5AC58469-868D-42FB-8959-8243B77D6EF4}" type="presParOf" srcId="{0A1AD7F8-9E58-49AF-ACEF-FB6FC3447D6D}" destId="{C9684B3D-567B-430D-B4A6-8CED356758F8}" srcOrd="0" destOrd="0" presId="urn:microsoft.com/office/officeart/2005/8/layout/hList7"/>
    <dgm:cxn modelId="{EBCBD91B-EB9E-42C4-A4DC-C01DB326D6B4}" type="presParOf" srcId="{0A1AD7F8-9E58-49AF-ACEF-FB6FC3447D6D}" destId="{96B61CD9-9F0C-4249-B4DD-9F7CEDD1CC54}" srcOrd="1" destOrd="0" presId="urn:microsoft.com/office/officeart/2005/8/layout/hList7"/>
    <dgm:cxn modelId="{0D8FFA94-98A2-4480-A767-71CF8AB79086}" type="presParOf" srcId="{0A1AD7F8-9E58-49AF-ACEF-FB6FC3447D6D}" destId="{7390872E-6B16-4DCE-98FC-C870BE776A57}" srcOrd="2" destOrd="0" presId="urn:microsoft.com/office/officeart/2005/8/layout/hList7"/>
    <dgm:cxn modelId="{8AC6AA18-4F40-499C-8D18-E67B7311EC2E}" type="presParOf" srcId="{0A1AD7F8-9E58-49AF-ACEF-FB6FC3447D6D}" destId="{853452FE-AEA3-46DF-BEA5-2F5DB7FCFE63}" srcOrd="3" destOrd="0" presId="urn:microsoft.com/office/officeart/2005/8/layout/hList7"/>
    <dgm:cxn modelId="{2F598BD7-56A7-41A4-9A02-8400640F6DA3}" type="presParOf" srcId="{F028AF3C-FC71-4157-AD21-FA3D87F509C1}" destId="{281A9C55-D2DA-4B23-A5BE-9BD639A6CF5D}" srcOrd="1" destOrd="0" presId="urn:microsoft.com/office/officeart/2005/8/layout/hList7"/>
    <dgm:cxn modelId="{ABB06E0F-7EF8-4890-9B19-09E4D634110B}" type="presParOf" srcId="{F028AF3C-FC71-4157-AD21-FA3D87F509C1}" destId="{D56E084A-95B7-4A5B-9934-4A224436EDAC}" srcOrd="2" destOrd="0" presId="urn:microsoft.com/office/officeart/2005/8/layout/hList7"/>
    <dgm:cxn modelId="{8DFC3BFF-C84A-4EA0-91AE-9DA63DBD9D09}" type="presParOf" srcId="{D56E084A-95B7-4A5B-9934-4A224436EDAC}" destId="{611837CF-90ED-4159-99AF-99FADCBC016F}" srcOrd="0" destOrd="0" presId="urn:microsoft.com/office/officeart/2005/8/layout/hList7"/>
    <dgm:cxn modelId="{4B1B980D-99FA-4250-99F1-D4056C5EDA54}" type="presParOf" srcId="{D56E084A-95B7-4A5B-9934-4A224436EDAC}" destId="{38B36A54-FFE4-47A0-B88B-A3DA6E19551C}" srcOrd="1" destOrd="0" presId="urn:microsoft.com/office/officeart/2005/8/layout/hList7"/>
    <dgm:cxn modelId="{CA4ACD62-9F38-4302-A1B8-6C9E3AAE28A9}" type="presParOf" srcId="{D56E084A-95B7-4A5B-9934-4A224436EDAC}" destId="{82AE06C6-63F3-4CDE-8C36-4C2739B755FD}" srcOrd="2" destOrd="0" presId="urn:microsoft.com/office/officeart/2005/8/layout/hList7"/>
    <dgm:cxn modelId="{FAA3A0AE-D35B-4104-B3C8-B91E18E2DFCD}" type="presParOf" srcId="{D56E084A-95B7-4A5B-9934-4A224436EDAC}" destId="{4C51519B-FDC3-4905-BC1F-FAF0EB975F70}" srcOrd="3" destOrd="0" presId="urn:microsoft.com/office/officeart/2005/8/layout/hList7"/>
    <dgm:cxn modelId="{D9F3E213-4301-4433-87F5-E9BE3AB99199}" type="presParOf" srcId="{F028AF3C-FC71-4157-AD21-FA3D87F509C1}" destId="{59CD6496-EB01-4B40-9BD6-7E2390E2D5D9}" srcOrd="3" destOrd="0" presId="urn:microsoft.com/office/officeart/2005/8/layout/hList7"/>
    <dgm:cxn modelId="{277BB088-3835-43A3-A8BE-1BC70C58A160}" type="presParOf" srcId="{F028AF3C-FC71-4157-AD21-FA3D87F509C1}" destId="{CB540CB0-4ADB-4646-98C3-64B4BA683EAE}" srcOrd="4" destOrd="0" presId="urn:microsoft.com/office/officeart/2005/8/layout/hList7"/>
    <dgm:cxn modelId="{EEA3F25E-57C4-4B2E-942F-6376ABBBA607}" type="presParOf" srcId="{CB540CB0-4ADB-4646-98C3-64B4BA683EAE}" destId="{ED86ED30-30F6-4B18-948B-251443F7FB29}" srcOrd="0" destOrd="0" presId="urn:microsoft.com/office/officeart/2005/8/layout/hList7"/>
    <dgm:cxn modelId="{B5A04A56-B992-4A81-A53E-648727849FD6}" type="presParOf" srcId="{CB540CB0-4ADB-4646-98C3-64B4BA683EAE}" destId="{BA342190-73CE-48D0-841E-91E50BF37B2F}" srcOrd="1" destOrd="0" presId="urn:microsoft.com/office/officeart/2005/8/layout/hList7"/>
    <dgm:cxn modelId="{41C6E850-4302-4074-B2FD-67102E5AA74C}" type="presParOf" srcId="{CB540CB0-4ADB-4646-98C3-64B4BA683EAE}" destId="{7277F6FE-8057-43C1-B07F-AEAF664C3354}" srcOrd="2" destOrd="0" presId="urn:microsoft.com/office/officeart/2005/8/layout/hList7"/>
    <dgm:cxn modelId="{E528C920-E03F-482F-8EB6-59636368D5DA}" type="presParOf" srcId="{CB540CB0-4ADB-4646-98C3-64B4BA683EAE}" destId="{A59FBE10-9EF9-45E4-8128-7DE5C13B2D28}" srcOrd="3" destOrd="0" presId="urn:microsoft.com/office/officeart/2005/8/layout/hList7"/>
    <dgm:cxn modelId="{E48420AB-DD53-48CE-8F51-F53A381CE81C}" type="presParOf" srcId="{F028AF3C-FC71-4157-AD21-FA3D87F509C1}" destId="{5F629D48-2990-4B68-8D63-666F554FE02C}" srcOrd="5" destOrd="0" presId="urn:microsoft.com/office/officeart/2005/8/layout/hList7"/>
    <dgm:cxn modelId="{0853BC7E-0F12-441B-BA2B-A4ED1AC4BB8E}" type="presParOf" srcId="{F028AF3C-FC71-4157-AD21-FA3D87F509C1}" destId="{3414CE7A-67BA-4926-8B69-96680EBA536F}" srcOrd="6" destOrd="0" presId="urn:microsoft.com/office/officeart/2005/8/layout/hList7"/>
    <dgm:cxn modelId="{E019B567-0F6B-4AF7-B812-F4D27949992F}" type="presParOf" srcId="{3414CE7A-67BA-4926-8B69-96680EBA536F}" destId="{0829AB35-E470-4D70-B23B-A835F6895A6A}" srcOrd="0" destOrd="0" presId="urn:microsoft.com/office/officeart/2005/8/layout/hList7"/>
    <dgm:cxn modelId="{FA2E05EF-9761-4525-8469-C296AFF2DDB3}" type="presParOf" srcId="{3414CE7A-67BA-4926-8B69-96680EBA536F}" destId="{51F47DF4-1503-4E63-9888-D2E8C3FC9413}" srcOrd="1" destOrd="0" presId="urn:microsoft.com/office/officeart/2005/8/layout/hList7"/>
    <dgm:cxn modelId="{BE8BA923-D80D-4FA6-8555-ACD2D368AF24}" type="presParOf" srcId="{3414CE7A-67BA-4926-8B69-96680EBA536F}" destId="{D56C628E-4BC8-47F0-AB37-52DFE03A7E43}" srcOrd="2" destOrd="0" presId="urn:microsoft.com/office/officeart/2005/8/layout/hList7"/>
    <dgm:cxn modelId="{32536C3D-E8E9-496A-8E47-1661983DAD0F}" type="presParOf" srcId="{3414CE7A-67BA-4926-8B69-96680EBA536F}" destId="{6270E865-AE07-4B7C-AF1A-CD56D67E2E6B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0D54584-9A6F-4B9D-8232-61E5882B9504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399D51F-B960-430A-A6B2-A4CBB844D513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47281E40-DE72-4549-8A1C-940978B9608F}" type="parTrans" cxnId="{42EBDE56-4EA5-4FB5-94AF-BADE0AB48464}">
      <dgm:prSet/>
      <dgm:spPr/>
      <dgm:t>
        <a:bodyPr/>
        <a:lstStyle/>
        <a:p>
          <a:endParaRPr lang="zh-TW" altLang="en-US"/>
        </a:p>
      </dgm:t>
    </dgm:pt>
    <dgm:pt modelId="{BE12CB7F-0442-4112-A27A-075889E7DA6B}" type="sibTrans" cxnId="{42EBDE56-4EA5-4FB5-94AF-BADE0AB48464}">
      <dgm:prSet/>
      <dgm:spPr/>
      <dgm:t>
        <a:bodyPr/>
        <a:lstStyle/>
        <a:p>
          <a:endParaRPr lang="zh-TW" altLang="en-US"/>
        </a:p>
      </dgm:t>
    </dgm:pt>
    <dgm:pt modelId="{3403F259-2797-4F42-AA4A-1349A9AEF321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89A53DB9-B194-4951-8EBA-41EB744E56EF}" type="parTrans" cxnId="{A4BD222A-8160-40FF-9694-2F93DF6C41A8}">
      <dgm:prSet/>
      <dgm:spPr/>
      <dgm:t>
        <a:bodyPr/>
        <a:lstStyle/>
        <a:p>
          <a:endParaRPr lang="zh-TW" altLang="en-US"/>
        </a:p>
      </dgm:t>
    </dgm:pt>
    <dgm:pt modelId="{7D92BFB5-B33D-4AC0-98BE-BE8D2BE22F4C}" type="sibTrans" cxnId="{A4BD222A-8160-40FF-9694-2F93DF6C41A8}">
      <dgm:prSet/>
      <dgm:spPr/>
      <dgm:t>
        <a:bodyPr/>
        <a:lstStyle/>
        <a:p>
          <a:endParaRPr lang="zh-TW" altLang="en-US"/>
        </a:p>
      </dgm:t>
    </dgm:pt>
    <dgm:pt modelId="{501E3EF3-F7EF-40E4-8401-744701C3D85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A160B25F-0B6F-4CBD-817B-E611A337EDA5}" type="parTrans" cxnId="{721A5D7C-5D06-403A-BE11-208A479AC2FD}">
      <dgm:prSet/>
      <dgm:spPr/>
      <dgm:t>
        <a:bodyPr/>
        <a:lstStyle/>
        <a:p>
          <a:endParaRPr lang="zh-TW" altLang="en-US"/>
        </a:p>
      </dgm:t>
    </dgm:pt>
    <dgm:pt modelId="{61F1C0A8-701D-45AE-AF2E-094AA6428E01}" type="sibTrans" cxnId="{721A5D7C-5D06-403A-BE11-208A479AC2FD}">
      <dgm:prSet/>
      <dgm:spPr/>
      <dgm:t>
        <a:bodyPr/>
        <a:lstStyle/>
        <a:p>
          <a:endParaRPr lang="zh-TW" altLang="en-US"/>
        </a:p>
      </dgm:t>
    </dgm:pt>
    <dgm:pt modelId="{54F9032D-A908-4A0D-87AD-7561A81519F8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12E38F16-5313-4A49-ADB6-A0D9CBFD4E9F}" type="parTrans" cxnId="{70D76B63-A9DE-4B43-B600-A11E5721235C}">
      <dgm:prSet/>
      <dgm:spPr/>
      <dgm:t>
        <a:bodyPr/>
        <a:lstStyle/>
        <a:p>
          <a:endParaRPr lang="zh-TW" altLang="en-US"/>
        </a:p>
      </dgm:t>
    </dgm:pt>
    <dgm:pt modelId="{B81942EB-5FF2-4E18-BB71-1D1A4541C773}" type="sibTrans" cxnId="{70D76B63-A9DE-4B43-B600-A11E5721235C}">
      <dgm:prSet/>
      <dgm:spPr/>
      <dgm:t>
        <a:bodyPr/>
        <a:lstStyle/>
        <a:p>
          <a:endParaRPr lang="zh-TW" altLang="en-US"/>
        </a:p>
      </dgm:t>
    </dgm:pt>
    <dgm:pt modelId="{7B0DD321-0B10-4D9A-B868-EF11B3B08385}" type="pres">
      <dgm:prSet presAssocID="{C0D54584-9A6F-4B9D-8232-61E5882B9504}" presName="rootNode" presStyleCnt="0">
        <dgm:presLayoutVars>
          <dgm:chMax/>
          <dgm:chPref/>
          <dgm:dir/>
          <dgm:animLvl val="lvl"/>
        </dgm:presLayoutVars>
      </dgm:prSet>
      <dgm:spPr/>
    </dgm:pt>
    <dgm:pt modelId="{8CDCAC31-8546-4009-853A-DDC84267FF09}" type="pres">
      <dgm:prSet presAssocID="{C399D51F-B960-430A-A6B2-A4CBB844D513}" presName="composite" presStyleCnt="0"/>
      <dgm:spPr/>
    </dgm:pt>
    <dgm:pt modelId="{ACA8E1ED-4095-46E4-932A-64819EE4A284}" type="pres">
      <dgm:prSet presAssocID="{C399D51F-B960-430A-A6B2-A4CBB844D513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BD50B9BB-F228-49D8-991A-37C59270DC0C}" type="pres">
      <dgm:prSet presAssocID="{C399D51F-B960-430A-A6B2-A4CBB844D513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643DA0D3-1595-4D88-AF98-E0E0044E0B37}" type="pres">
      <dgm:prSet presAssocID="{C399D51F-B960-430A-A6B2-A4CBB844D513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D25796BF-369B-47EC-9010-B00D261049A8}" type="pres">
      <dgm:prSet presAssocID="{BE12CB7F-0442-4112-A27A-075889E7DA6B}" presName="sibTrans" presStyleCnt="0"/>
      <dgm:spPr/>
    </dgm:pt>
    <dgm:pt modelId="{ED4B8C1A-DC28-4893-9075-2E1909456754}" type="pres">
      <dgm:prSet presAssocID="{501E3EF3-F7EF-40E4-8401-744701C3D851}" presName="composite" presStyleCnt="0"/>
      <dgm:spPr/>
    </dgm:pt>
    <dgm:pt modelId="{20EE0079-3605-4B5A-A3A2-97037AA1D2F2}" type="pres">
      <dgm:prSet presAssocID="{501E3EF3-F7EF-40E4-8401-744701C3D85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FD48E400-E9DF-4C50-B88C-29455A9DBF8B}" type="pres">
      <dgm:prSet presAssocID="{501E3EF3-F7EF-40E4-8401-744701C3D85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FF83C598-F580-4C80-9782-3A7A59A04F1E}" type="pres">
      <dgm:prSet presAssocID="{501E3EF3-F7EF-40E4-8401-744701C3D85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2EBDE56-4EA5-4FB5-94AF-BADE0AB48464}" srcId="{C0D54584-9A6F-4B9D-8232-61E5882B9504}" destId="{C399D51F-B960-430A-A6B2-A4CBB844D513}" srcOrd="0" destOrd="0" parTransId="{47281E40-DE72-4549-8A1C-940978B9608F}" sibTransId="{BE12CB7F-0442-4112-A27A-075889E7DA6B}"/>
    <dgm:cxn modelId="{C253A5BD-6960-41E6-B669-B0D4CCAF2541}" type="presOf" srcId="{C0D54584-9A6F-4B9D-8232-61E5882B9504}" destId="{7B0DD321-0B10-4D9A-B868-EF11B3B08385}" srcOrd="0" destOrd="0" presId="urn:microsoft.com/office/officeart/2008/layout/TitledPictureBlocks"/>
    <dgm:cxn modelId="{A4BD222A-8160-40FF-9694-2F93DF6C41A8}" srcId="{C399D51F-B960-430A-A6B2-A4CBB844D513}" destId="{3403F259-2797-4F42-AA4A-1349A9AEF321}" srcOrd="0" destOrd="0" parTransId="{89A53DB9-B194-4951-8EBA-41EB744E56EF}" sibTransId="{7D92BFB5-B33D-4AC0-98BE-BE8D2BE22F4C}"/>
    <dgm:cxn modelId="{70D76B63-A9DE-4B43-B600-A11E5721235C}" srcId="{501E3EF3-F7EF-40E4-8401-744701C3D851}" destId="{54F9032D-A908-4A0D-87AD-7561A81519F8}" srcOrd="0" destOrd="0" parTransId="{12E38F16-5313-4A49-ADB6-A0D9CBFD4E9F}" sibTransId="{B81942EB-5FF2-4E18-BB71-1D1A4541C773}"/>
    <dgm:cxn modelId="{3CC4BFBA-B698-4AD1-8A85-DACF1D23CD8D}" type="presOf" srcId="{501E3EF3-F7EF-40E4-8401-744701C3D851}" destId="{20EE0079-3605-4B5A-A3A2-97037AA1D2F2}" srcOrd="0" destOrd="0" presId="urn:microsoft.com/office/officeart/2008/layout/TitledPictureBlocks"/>
    <dgm:cxn modelId="{6F62EAD6-B2A6-4620-BC3E-1A28829AE064}" type="presOf" srcId="{3403F259-2797-4F42-AA4A-1349A9AEF321}" destId="{643DA0D3-1595-4D88-AF98-E0E0044E0B37}" srcOrd="0" destOrd="0" presId="urn:microsoft.com/office/officeart/2008/layout/TitledPictureBlocks"/>
    <dgm:cxn modelId="{721A5D7C-5D06-403A-BE11-208A479AC2FD}" srcId="{C0D54584-9A6F-4B9D-8232-61E5882B9504}" destId="{501E3EF3-F7EF-40E4-8401-744701C3D851}" srcOrd="1" destOrd="0" parTransId="{A160B25F-0B6F-4CBD-817B-E611A337EDA5}" sibTransId="{61F1C0A8-701D-45AE-AF2E-094AA6428E01}"/>
    <dgm:cxn modelId="{A64AD4F5-20B9-42C9-A2C7-54CBE330DFEE}" type="presOf" srcId="{54F9032D-A908-4A0D-87AD-7561A81519F8}" destId="{FF83C598-F580-4C80-9782-3A7A59A04F1E}" srcOrd="0" destOrd="0" presId="urn:microsoft.com/office/officeart/2008/layout/TitledPictureBlocks"/>
    <dgm:cxn modelId="{B445407F-AC96-4EB9-BD40-A803F0D6119A}" type="presOf" srcId="{C399D51F-B960-430A-A6B2-A4CBB844D513}" destId="{ACA8E1ED-4095-46E4-932A-64819EE4A284}" srcOrd="0" destOrd="0" presId="urn:microsoft.com/office/officeart/2008/layout/TitledPictureBlocks"/>
    <dgm:cxn modelId="{484DE7D6-55D0-45AE-BAE9-E4A7CE0897C1}" type="presParOf" srcId="{7B0DD321-0B10-4D9A-B868-EF11B3B08385}" destId="{8CDCAC31-8546-4009-853A-DDC84267FF09}" srcOrd="0" destOrd="0" presId="urn:microsoft.com/office/officeart/2008/layout/TitledPictureBlocks"/>
    <dgm:cxn modelId="{59BE9349-BA68-4895-8E53-A70CEB762B87}" type="presParOf" srcId="{8CDCAC31-8546-4009-853A-DDC84267FF09}" destId="{ACA8E1ED-4095-46E4-932A-64819EE4A284}" srcOrd="0" destOrd="0" presId="urn:microsoft.com/office/officeart/2008/layout/TitledPictureBlocks"/>
    <dgm:cxn modelId="{99B79EEE-19AA-415F-851C-DCCD2EC2DDB7}" type="presParOf" srcId="{8CDCAC31-8546-4009-853A-DDC84267FF09}" destId="{BD50B9BB-F228-49D8-991A-37C59270DC0C}" srcOrd="1" destOrd="0" presId="urn:microsoft.com/office/officeart/2008/layout/TitledPictureBlocks"/>
    <dgm:cxn modelId="{ED78BC60-FBCA-48C8-87B9-0027373B99B9}" type="presParOf" srcId="{8CDCAC31-8546-4009-853A-DDC84267FF09}" destId="{643DA0D3-1595-4D88-AF98-E0E0044E0B37}" srcOrd="2" destOrd="0" presId="urn:microsoft.com/office/officeart/2008/layout/TitledPictureBlocks"/>
    <dgm:cxn modelId="{BCABCC22-7D5A-4D85-83AE-ADCA0CD2B4C6}" type="presParOf" srcId="{7B0DD321-0B10-4D9A-B868-EF11B3B08385}" destId="{D25796BF-369B-47EC-9010-B00D261049A8}" srcOrd="1" destOrd="0" presId="urn:microsoft.com/office/officeart/2008/layout/TitledPictureBlocks"/>
    <dgm:cxn modelId="{71673DC4-FB42-4708-AE7F-551D0B4791D6}" type="presParOf" srcId="{7B0DD321-0B10-4D9A-B868-EF11B3B08385}" destId="{ED4B8C1A-DC28-4893-9075-2E1909456754}" srcOrd="2" destOrd="0" presId="urn:microsoft.com/office/officeart/2008/layout/TitledPictureBlocks"/>
    <dgm:cxn modelId="{E744F5B4-4A4E-4AE6-B71D-A43011A6F361}" type="presParOf" srcId="{ED4B8C1A-DC28-4893-9075-2E1909456754}" destId="{20EE0079-3605-4B5A-A3A2-97037AA1D2F2}" srcOrd="0" destOrd="0" presId="urn:microsoft.com/office/officeart/2008/layout/TitledPictureBlocks"/>
    <dgm:cxn modelId="{9FF010C4-E472-43F3-80CA-547ABECC3F0F}" type="presParOf" srcId="{ED4B8C1A-DC28-4893-9075-2E1909456754}" destId="{FD48E400-E9DF-4C50-B88C-29455A9DBF8B}" srcOrd="1" destOrd="0" presId="urn:microsoft.com/office/officeart/2008/layout/TitledPictureBlocks"/>
    <dgm:cxn modelId="{01F5DCC9-4FA5-48D0-B143-541C75ED98AE}" type="presParOf" srcId="{ED4B8C1A-DC28-4893-9075-2E1909456754}" destId="{FF83C598-F580-4C80-9782-3A7A59A04F1E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4A54FBD-D145-4BFC-AA76-9794C770B02C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C45AB59B-F71C-4E17-AF6A-FE11919CBE2E}">
      <dgm:prSet/>
      <dgm:spPr/>
      <dgm:t>
        <a:bodyPr/>
        <a:lstStyle/>
        <a:p>
          <a:pPr rtl="0"/>
          <a:r>
            <a:rPr lang="zh-TW" dirty="0" smtClean="0"/>
            <a:t>衛福部疾管署</a:t>
          </a:r>
          <a:endParaRPr lang="zh-TW" dirty="0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B37A76C5-6A41-4DDF-8179-BA7F0F003272}" type="parTrans" cxnId="{E8CE0C61-9CA0-46F9-BAA8-BE9E412C99EA}">
      <dgm:prSet/>
      <dgm:spPr/>
      <dgm:t>
        <a:bodyPr/>
        <a:lstStyle/>
        <a:p>
          <a:endParaRPr lang="zh-TW" altLang="en-US"/>
        </a:p>
      </dgm:t>
    </dgm:pt>
    <dgm:pt modelId="{225EB24F-2BDF-426F-8614-E73801A21B57}" type="sibTrans" cxnId="{E8CE0C61-9CA0-46F9-BAA8-BE9E412C99EA}">
      <dgm:prSet/>
      <dgm:spPr/>
      <dgm:t>
        <a:bodyPr/>
        <a:lstStyle/>
        <a:p>
          <a:endParaRPr lang="zh-TW" altLang="en-US"/>
        </a:p>
      </dgm:t>
    </dgm:pt>
    <dgm:pt modelId="{F329ABFC-B0D0-44B8-8932-32B01F9F1E31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38C1C7FF-28EC-4D6A-B0BD-8DD0877B544E}" type="parTrans" cxnId="{C593C4E1-2ECD-445D-9E06-85AA4B681053}">
      <dgm:prSet/>
      <dgm:spPr/>
      <dgm:t>
        <a:bodyPr/>
        <a:lstStyle/>
        <a:p>
          <a:endParaRPr lang="zh-TW" altLang="en-US"/>
        </a:p>
      </dgm:t>
    </dgm:pt>
    <dgm:pt modelId="{31AB4267-6468-4C31-9F45-B914CD313704}" type="sibTrans" cxnId="{C593C4E1-2ECD-445D-9E06-85AA4B681053}">
      <dgm:prSet/>
      <dgm:spPr/>
      <dgm:t>
        <a:bodyPr/>
        <a:lstStyle/>
        <a:p>
          <a:endParaRPr lang="zh-TW" altLang="en-US"/>
        </a:p>
      </dgm:t>
    </dgm:pt>
    <dgm:pt modelId="{A9D095F0-6017-463F-A432-5C1FC8701E99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BA64604F-1D63-44AB-9E0D-A30D8D3710B9}" type="parTrans" cxnId="{3FF00884-7563-4D5F-9B48-701FBC7B19A9}">
      <dgm:prSet/>
      <dgm:spPr/>
      <dgm:t>
        <a:bodyPr/>
        <a:lstStyle/>
        <a:p>
          <a:endParaRPr lang="zh-TW" altLang="en-US"/>
        </a:p>
      </dgm:t>
    </dgm:pt>
    <dgm:pt modelId="{79803C7F-B9D5-4A54-9DE7-712B9C42B902}" type="sibTrans" cxnId="{3FF00884-7563-4D5F-9B48-701FBC7B19A9}">
      <dgm:prSet/>
      <dgm:spPr/>
      <dgm:t>
        <a:bodyPr/>
        <a:lstStyle/>
        <a:p>
          <a:endParaRPr lang="zh-TW" altLang="en-US"/>
        </a:p>
      </dgm:t>
    </dgm:pt>
    <dgm:pt modelId="{59EA2C07-F08B-43FF-B616-1E2EFD4F5F6D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77E0AF62-2D7C-40CE-8B4D-5B53025C6D23}" type="parTrans" cxnId="{D36A4585-E64E-45D1-A942-F37EED22256C}">
      <dgm:prSet/>
      <dgm:spPr/>
      <dgm:t>
        <a:bodyPr/>
        <a:lstStyle/>
        <a:p>
          <a:endParaRPr lang="zh-TW" altLang="en-US"/>
        </a:p>
      </dgm:t>
    </dgm:pt>
    <dgm:pt modelId="{540D3BC9-F386-4762-B975-6C7402926193}" type="sibTrans" cxnId="{D36A4585-E64E-45D1-A942-F37EED22256C}">
      <dgm:prSet/>
      <dgm:spPr/>
      <dgm:t>
        <a:bodyPr/>
        <a:lstStyle/>
        <a:p>
          <a:endParaRPr lang="zh-TW" altLang="en-US"/>
        </a:p>
      </dgm:t>
    </dgm:pt>
    <dgm:pt modelId="{764AD4E8-00D2-49B0-964D-B41EEEA100F8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42424FE2-10A7-4DCD-8F9F-00729915A2E4}" type="parTrans" cxnId="{A69A664B-FFEB-409A-AD00-C566E68AF588}">
      <dgm:prSet/>
      <dgm:spPr/>
      <dgm:t>
        <a:bodyPr/>
        <a:lstStyle/>
        <a:p>
          <a:endParaRPr lang="zh-TW" altLang="en-US"/>
        </a:p>
      </dgm:t>
    </dgm:pt>
    <dgm:pt modelId="{534E4BDE-2B7A-4A3B-B45D-7B0B001703F0}" type="sibTrans" cxnId="{A69A664B-FFEB-409A-AD00-C566E68AF588}">
      <dgm:prSet/>
      <dgm:spPr/>
      <dgm:t>
        <a:bodyPr/>
        <a:lstStyle/>
        <a:p>
          <a:endParaRPr lang="zh-TW" altLang="en-US"/>
        </a:p>
      </dgm:t>
    </dgm:pt>
    <dgm:pt modelId="{81B372EB-A227-400E-94BF-2D45B6AE161D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B357B912-B7BD-4ECC-8527-446968426B2E}" type="parTrans" cxnId="{A4DCD978-09D3-40A6-8860-C3BBCFE7D46C}">
      <dgm:prSet/>
      <dgm:spPr/>
      <dgm:t>
        <a:bodyPr/>
        <a:lstStyle/>
        <a:p>
          <a:endParaRPr lang="zh-TW" altLang="en-US"/>
        </a:p>
      </dgm:t>
    </dgm:pt>
    <dgm:pt modelId="{A4ED9BCE-CAB8-4666-813F-B477693CC45C}" type="sibTrans" cxnId="{A4DCD978-09D3-40A6-8860-C3BBCFE7D46C}">
      <dgm:prSet/>
      <dgm:spPr/>
      <dgm:t>
        <a:bodyPr/>
        <a:lstStyle/>
        <a:p>
          <a:endParaRPr lang="zh-TW" altLang="en-US"/>
        </a:p>
      </dgm:t>
    </dgm:pt>
    <dgm:pt modelId="{D569CAA9-83A9-4B18-B635-76DFEAA28663}">
      <dgm:prSet/>
      <dgm:spPr/>
      <dgm:t>
        <a:bodyPr/>
        <a:lstStyle/>
        <a:p>
          <a:r>
            <a:rPr lang="zh-TW" altLang="en-US" dirty="0" smtClean="0"/>
            <a:t>防疫影片</a:t>
          </a:r>
          <a:endParaRPr lang="zh-TW" altLang="en-US" dirty="0"/>
        </a:p>
      </dgm:t>
    </dgm:pt>
    <dgm:pt modelId="{3325602B-807A-4697-89FC-676E97ABBBAC}" type="parTrans" cxnId="{61973A18-0578-49B9-86DD-0CB503CDBE5B}">
      <dgm:prSet/>
      <dgm:spPr/>
      <dgm:t>
        <a:bodyPr/>
        <a:lstStyle/>
        <a:p>
          <a:endParaRPr lang="zh-TW" altLang="en-US"/>
        </a:p>
      </dgm:t>
    </dgm:pt>
    <dgm:pt modelId="{7E99BBDF-F668-49C9-81DE-090928A2AB88}" type="sibTrans" cxnId="{61973A18-0578-49B9-86DD-0CB503CDBE5B}">
      <dgm:prSet/>
      <dgm:spPr/>
      <dgm:t>
        <a:bodyPr/>
        <a:lstStyle/>
        <a:p>
          <a:endParaRPr lang="zh-TW" altLang="en-US"/>
        </a:p>
      </dgm:t>
    </dgm:pt>
    <dgm:pt modelId="{07F7174D-CE54-461C-8160-65105DC8447F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D59E2870-4F1D-4EE8-B37F-40F4D2BE2BEF}" type="parTrans" cxnId="{BD2B0421-8957-4306-956D-7E39537A916D}">
      <dgm:prSet/>
      <dgm:spPr/>
      <dgm:t>
        <a:bodyPr/>
        <a:lstStyle/>
        <a:p>
          <a:endParaRPr lang="zh-TW" altLang="en-US"/>
        </a:p>
      </dgm:t>
    </dgm:pt>
    <dgm:pt modelId="{C1B767CA-2903-4C97-9CD7-19FC11FCC6FD}" type="sibTrans" cxnId="{BD2B0421-8957-4306-956D-7E39537A916D}">
      <dgm:prSet/>
      <dgm:spPr/>
      <dgm:t>
        <a:bodyPr/>
        <a:lstStyle/>
        <a:p>
          <a:endParaRPr lang="zh-TW" altLang="en-US"/>
        </a:p>
      </dgm:t>
    </dgm:pt>
    <dgm:pt modelId="{8363F8C1-40EE-42E9-9EAE-B02AEC743025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D1170C06-9D53-4CC0-BD59-83415902655E}" type="parTrans" cxnId="{E2A1D008-D9FE-4A9D-AA8D-79C304C7FDEE}">
      <dgm:prSet/>
      <dgm:spPr/>
      <dgm:t>
        <a:bodyPr/>
        <a:lstStyle/>
        <a:p>
          <a:endParaRPr lang="zh-TW" altLang="en-US"/>
        </a:p>
      </dgm:t>
    </dgm:pt>
    <dgm:pt modelId="{7F09DCF1-DA0F-4897-ACCE-96F524E7B81D}" type="sibTrans" cxnId="{E2A1D008-D9FE-4A9D-AA8D-79C304C7FDEE}">
      <dgm:prSet/>
      <dgm:spPr/>
      <dgm:t>
        <a:bodyPr/>
        <a:lstStyle/>
        <a:p>
          <a:endParaRPr lang="zh-TW" altLang="en-US"/>
        </a:p>
      </dgm:t>
    </dgm:pt>
    <dgm:pt modelId="{F627A73F-18E7-4468-9397-DFAD7D00E9F2}" type="pres">
      <dgm:prSet presAssocID="{34A54FBD-D145-4BFC-AA76-9794C770B02C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21BD4880-9FFA-4AD9-826F-6D952D0708EF}" type="pres">
      <dgm:prSet presAssocID="{34A54FBD-D145-4BFC-AA76-9794C770B02C}" presName="cycle" presStyleCnt="0"/>
      <dgm:spPr/>
    </dgm:pt>
    <dgm:pt modelId="{7974379B-E187-4DEB-9A5E-3CC4D339CD60}" type="pres">
      <dgm:prSet presAssocID="{34A54FBD-D145-4BFC-AA76-9794C770B02C}" presName="centerShape" presStyleCnt="0"/>
      <dgm:spPr/>
    </dgm:pt>
    <dgm:pt modelId="{A1668034-29FF-4F83-867E-909449601750}" type="pres">
      <dgm:prSet presAssocID="{34A54FBD-D145-4BFC-AA76-9794C770B02C}" presName="connSite" presStyleLbl="node1" presStyleIdx="0" presStyleCnt="4"/>
      <dgm:spPr/>
    </dgm:pt>
    <dgm:pt modelId="{8C33B08E-AE4E-4164-88D7-7F2E8708B18B}" type="pres">
      <dgm:prSet presAssocID="{34A54FBD-D145-4BFC-AA76-9794C770B02C}" presName="visible" presStyleLbl="node1" presStyleIdx="0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25E54862-6849-46AA-B48A-34B4E2034BE5}" type="pres">
      <dgm:prSet presAssocID="{B37A76C5-6A41-4DDF-8179-BA7F0F003272}" presName="Name25" presStyleLbl="parChTrans1D1" presStyleIdx="0" presStyleCnt="3"/>
      <dgm:spPr/>
    </dgm:pt>
    <dgm:pt modelId="{E5EC7564-4BFB-4180-A983-BC12076CA484}" type="pres">
      <dgm:prSet presAssocID="{C45AB59B-F71C-4E17-AF6A-FE11919CBE2E}" presName="node" presStyleCnt="0"/>
      <dgm:spPr/>
    </dgm:pt>
    <dgm:pt modelId="{51F82A58-D6FB-43E2-B141-CEBFEFEEABBC}" type="pres">
      <dgm:prSet presAssocID="{C45AB59B-F71C-4E17-AF6A-FE11919CBE2E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E957FB92-181E-4E17-97CA-6FCA80194061}" type="pres">
      <dgm:prSet presAssocID="{C45AB59B-F71C-4E17-AF6A-FE11919CBE2E}" presName="childNode" presStyleLbl="revTx" presStyleIdx="0" presStyleCnt="3">
        <dgm:presLayoutVars>
          <dgm:bulletEnabled val="1"/>
        </dgm:presLayoutVars>
      </dgm:prSet>
      <dgm:spPr/>
    </dgm:pt>
    <dgm:pt modelId="{5DCF4839-1348-469A-9EB9-EAD02008B2B1}" type="pres">
      <dgm:prSet presAssocID="{77E0AF62-2D7C-40CE-8B4D-5B53025C6D23}" presName="Name25" presStyleLbl="parChTrans1D1" presStyleIdx="1" presStyleCnt="3"/>
      <dgm:spPr/>
    </dgm:pt>
    <dgm:pt modelId="{6217C2F1-255E-4BBC-A741-43025322A3FD}" type="pres">
      <dgm:prSet presAssocID="{59EA2C07-F08B-43FF-B616-1E2EFD4F5F6D}" presName="node" presStyleCnt="0"/>
      <dgm:spPr/>
    </dgm:pt>
    <dgm:pt modelId="{8C70E5C0-579D-4E2E-A4AE-0372A3DFA69E}" type="pres">
      <dgm:prSet presAssocID="{59EA2C07-F08B-43FF-B616-1E2EFD4F5F6D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A077273-29A0-4FD6-A3C1-2F5809823486}" type="pres">
      <dgm:prSet presAssocID="{59EA2C07-F08B-43FF-B616-1E2EFD4F5F6D}" presName="childNode" presStyleLbl="revTx" presStyleIdx="1" presStyleCnt="3">
        <dgm:presLayoutVars>
          <dgm:bulletEnabled val="1"/>
        </dgm:presLayoutVars>
      </dgm:prSet>
      <dgm:spPr/>
    </dgm:pt>
    <dgm:pt modelId="{7B0F583B-5844-4605-AC64-2F0669B3EF56}" type="pres">
      <dgm:prSet presAssocID="{3325602B-807A-4697-89FC-676E97ABBBAC}" presName="Name25" presStyleLbl="parChTrans1D1" presStyleIdx="2" presStyleCnt="3"/>
      <dgm:spPr/>
    </dgm:pt>
    <dgm:pt modelId="{2D26D5B1-F01B-474C-B76B-0100BEC24E39}" type="pres">
      <dgm:prSet presAssocID="{D569CAA9-83A9-4B18-B635-76DFEAA28663}" presName="node" presStyleCnt="0"/>
      <dgm:spPr/>
    </dgm:pt>
    <dgm:pt modelId="{0C1DD6CE-B0D9-4323-BA8B-E1484DA440CB}" type="pres">
      <dgm:prSet presAssocID="{D569CAA9-83A9-4B18-B635-76DFEAA28663}" presName="parentNode" presStyleLbl="node1" presStyleIdx="3" presStyleCnt="4" custLinFactNeighborX="2295" custLinFactNeighborY="-176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C1BD63E-3D36-4C8B-8CE0-B477C5F4443A}" type="pres">
      <dgm:prSet presAssocID="{D569CAA9-83A9-4B18-B635-76DFEAA28663}" presName="childNode" presStyleLbl="revTx" presStyleIdx="2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CBC62AFB-1F2F-4402-8B48-A9F54BC9C186}" type="presOf" srcId="{A9D095F0-6017-463F-A432-5C1FC8701E99}" destId="{E957FB92-181E-4E17-97CA-6FCA80194061}" srcOrd="0" destOrd="1" presId="urn:microsoft.com/office/officeart/2005/8/layout/radial2"/>
    <dgm:cxn modelId="{BD2B0421-8957-4306-956D-7E39537A916D}" srcId="{D569CAA9-83A9-4B18-B635-76DFEAA28663}" destId="{07F7174D-CE54-461C-8160-65105DC8447F}" srcOrd="0" destOrd="0" parTransId="{D59E2870-4F1D-4EE8-B37F-40F4D2BE2BEF}" sibTransId="{C1B767CA-2903-4C97-9CD7-19FC11FCC6FD}"/>
    <dgm:cxn modelId="{5B3AB069-F0CD-45D5-A8E4-42BA64DB254F}" type="presOf" srcId="{3325602B-807A-4697-89FC-676E97ABBBAC}" destId="{7B0F583B-5844-4605-AC64-2F0669B3EF56}" srcOrd="0" destOrd="0" presId="urn:microsoft.com/office/officeart/2005/8/layout/radial2"/>
    <dgm:cxn modelId="{D492F5F2-CA50-4389-8CD7-20AB81CC667B}" type="presOf" srcId="{59EA2C07-F08B-43FF-B616-1E2EFD4F5F6D}" destId="{8C70E5C0-579D-4E2E-A4AE-0372A3DFA69E}" srcOrd="0" destOrd="0" presId="urn:microsoft.com/office/officeart/2005/8/layout/radial2"/>
    <dgm:cxn modelId="{75A78BFF-183C-45AD-A673-2797C1B1E818}" type="presOf" srcId="{764AD4E8-00D2-49B0-964D-B41EEEA100F8}" destId="{FA077273-29A0-4FD6-A3C1-2F5809823486}" srcOrd="0" destOrd="0" presId="urn:microsoft.com/office/officeart/2005/8/layout/radial2"/>
    <dgm:cxn modelId="{61973A18-0578-49B9-86DD-0CB503CDBE5B}" srcId="{34A54FBD-D145-4BFC-AA76-9794C770B02C}" destId="{D569CAA9-83A9-4B18-B635-76DFEAA28663}" srcOrd="2" destOrd="0" parTransId="{3325602B-807A-4697-89FC-676E97ABBBAC}" sibTransId="{7E99BBDF-F668-49C9-81DE-090928A2AB88}"/>
    <dgm:cxn modelId="{A69A664B-FFEB-409A-AD00-C566E68AF588}" srcId="{59EA2C07-F08B-43FF-B616-1E2EFD4F5F6D}" destId="{764AD4E8-00D2-49B0-964D-B41EEEA100F8}" srcOrd="0" destOrd="0" parTransId="{42424FE2-10A7-4DCD-8F9F-00729915A2E4}" sibTransId="{534E4BDE-2B7A-4A3B-B45D-7B0B001703F0}"/>
    <dgm:cxn modelId="{1C0061CC-CEF3-4470-96C9-14ECCB0C39F4}" type="presOf" srcId="{F329ABFC-B0D0-44B8-8932-32B01F9F1E31}" destId="{E957FB92-181E-4E17-97CA-6FCA80194061}" srcOrd="0" destOrd="0" presId="urn:microsoft.com/office/officeart/2005/8/layout/radial2"/>
    <dgm:cxn modelId="{44C97CB6-22C1-44BC-92C0-6B5038B8BFF1}" type="presOf" srcId="{8363F8C1-40EE-42E9-9EAE-B02AEC743025}" destId="{4C1BD63E-3D36-4C8B-8CE0-B477C5F4443A}" srcOrd="0" destOrd="1" presId="urn:microsoft.com/office/officeart/2005/8/layout/radial2"/>
    <dgm:cxn modelId="{9804773A-D35B-4132-9D3D-BFDDE51B715C}" type="presOf" srcId="{B37A76C5-6A41-4DDF-8179-BA7F0F003272}" destId="{25E54862-6849-46AA-B48A-34B4E2034BE5}" srcOrd="0" destOrd="0" presId="urn:microsoft.com/office/officeart/2005/8/layout/radial2"/>
    <dgm:cxn modelId="{E2A1D008-D9FE-4A9D-AA8D-79C304C7FDEE}" srcId="{D569CAA9-83A9-4B18-B635-76DFEAA28663}" destId="{8363F8C1-40EE-42E9-9EAE-B02AEC743025}" srcOrd="1" destOrd="0" parTransId="{D1170C06-9D53-4CC0-BD59-83415902655E}" sibTransId="{7F09DCF1-DA0F-4897-ACCE-96F524E7B81D}"/>
    <dgm:cxn modelId="{3FF00884-7563-4D5F-9B48-701FBC7B19A9}" srcId="{C45AB59B-F71C-4E17-AF6A-FE11919CBE2E}" destId="{A9D095F0-6017-463F-A432-5C1FC8701E99}" srcOrd="1" destOrd="0" parTransId="{BA64604F-1D63-44AB-9E0D-A30D8D3710B9}" sibTransId="{79803C7F-B9D5-4A54-9DE7-712B9C42B902}"/>
    <dgm:cxn modelId="{F44C6E05-0FAF-4DBC-A4FD-1046224A03E9}" type="presOf" srcId="{81B372EB-A227-400E-94BF-2D45B6AE161D}" destId="{FA077273-29A0-4FD6-A3C1-2F5809823486}" srcOrd="0" destOrd="1" presId="urn:microsoft.com/office/officeart/2005/8/layout/radial2"/>
    <dgm:cxn modelId="{2AF74C21-49B7-41CE-AE17-832DD95243F3}" type="presOf" srcId="{D569CAA9-83A9-4B18-B635-76DFEAA28663}" destId="{0C1DD6CE-B0D9-4323-BA8B-E1484DA440CB}" srcOrd="0" destOrd="0" presId="urn:microsoft.com/office/officeart/2005/8/layout/radial2"/>
    <dgm:cxn modelId="{E8CE0C61-9CA0-46F9-BAA8-BE9E412C99EA}" srcId="{34A54FBD-D145-4BFC-AA76-9794C770B02C}" destId="{C45AB59B-F71C-4E17-AF6A-FE11919CBE2E}" srcOrd="0" destOrd="0" parTransId="{B37A76C5-6A41-4DDF-8179-BA7F0F003272}" sibTransId="{225EB24F-2BDF-426F-8614-E73801A21B57}"/>
    <dgm:cxn modelId="{A6269498-2217-40DB-BCA9-A14A919DBCC0}" type="presOf" srcId="{C45AB59B-F71C-4E17-AF6A-FE11919CBE2E}" destId="{51F82A58-D6FB-43E2-B141-CEBFEFEEABBC}" srcOrd="0" destOrd="0" presId="urn:microsoft.com/office/officeart/2005/8/layout/radial2"/>
    <dgm:cxn modelId="{D36A4585-E64E-45D1-A942-F37EED22256C}" srcId="{34A54FBD-D145-4BFC-AA76-9794C770B02C}" destId="{59EA2C07-F08B-43FF-B616-1E2EFD4F5F6D}" srcOrd="1" destOrd="0" parTransId="{77E0AF62-2D7C-40CE-8B4D-5B53025C6D23}" sibTransId="{540D3BC9-F386-4762-B975-6C7402926193}"/>
    <dgm:cxn modelId="{1564D067-3E5E-4D30-8F49-F287E2497F86}" type="presOf" srcId="{07F7174D-CE54-461C-8160-65105DC8447F}" destId="{4C1BD63E-3D36-4C8B-8CE0-B477C5F4443A}" srcOrd="0" destOrd="0" presId="urn:microsoft.com/office/officeart/2005/8/layout/radial2"/>
    <dgm:cxn modelId="{F268F494-0699-4545-AEFE-A1521450AD62}" type="presOf" srcId="{34A54FBD-D145-4BFC-AA76-9794C770B02C}" destId="{F627A73F-18E7-4468-9397-DFAD7D00E9F2}" srcOrd="0" destOrd="0" presId="urn:microsoft.com/office/officeart/2005/8/layout/radial2"/>
    <dgm:cxn modelId="{97241A3C-FE9A-4D2C-B9C2-A1ABE95F3B0A}" type="presOf" srcId="{77E0AF62-2D7C-40CE-8B4D-5B53025C6D23}" destId="{5DCF4839-1348-469A-9EB9-EAD02008B2B1}" srcOrd="0" destOrd="0" presId="urn:microsoft.com/office/officeart/2005/8/layout/radial2"/>
    <dgm:cxn modelId="{A4DCD978-09D3-40A6-8860-C3BBCFE7D46C}" srcId="{59EA2C07-F08B-43FF-B616-1E2EFD4F5F6D}" destId="{81B372EB-A227-400E-94BF-2D45B6AE161D}" srcOrd="1" destOrd="0" parTransId="{B357B912-B7BD-4ECC-8527-446968426B2E}" sibTransId="{A4ED9BCE-CAB8-4666-813F-B477693CC45C}"/>
    <dgm:cxn modelId="{C593C4E1-2ECD-445D-9E06-85AA4B681053}" srcId="{C45AB59B-F71C-4E17-AF6A-FE11919CBE2E}" destId="{F329ABFC-B0D0-44B8-8932-32B01F9F1E31}" srcOrd="0" destOrd="0" parTransId="{38C1C7FF-28EC-4D6A-B0BD-8DD0877B544E}" sibTransId="{31AB4267-6468-4C31-9F45-B914CD313704}"/>
    <dgm:cxn modelId="{659D759D-93F2-499C-872B-2608389F04C2}" type="presParOf" srcId="{F627A73F-18E7-4468-9397-DFAD7D00E9F2}" destId="{21BD4880-9FFA-4AD9-826F-6D952D0708EF}" srcOrd="0" destOrd="0" presId="urn:microsoft.com/office/officeart/2005/8/layout/radial2"/>
    <dgm:cxn modelId="{D8F99D13-B236-4649-BFC7-1A3CD3CD8ADA}" type="presParOf" srcId="{21BD4880-9FFA-4AD9-826F-6D952D0708EF}" destId="{7974379B-E187-4DEB-9A5E-3CC4D339CD60}" srcOrd="0" destOrd="0" presId="urn:microsoft.com/office/officeart/2005/8/layout/radial2"/>
    <dgm:cxn modelId="{72189BB3-F589-420D-B5E3-A5638673858D}" type="presParOf" srcId="{7974379B-E187-4DEB-9A5E-3CC4D339CD60}" destId="{A1668034-29FF-4F83-867E-909449601750}" srcOrd="0" destOrd="0" presId="urn:microsoft.com/office/officeart/2005/8/layout/radial2"/>
    <dgm:cxn modelId="{09E5451F-C718-4967-B2E5-A7C5E8CB8A46}" type="presParOf" srcId="{7974379B-E187-4DEB-9A5E-3CC4D339CD60}" destId="{8C33B08E-AE4E-4164-88D7-7F2E8708B18B}" srcOrd="1" destOrd="0" presId="urn:microsoft.com/office/officeart/2005/8/layout/radial2"/>
    <dgm:cxn modelId="{70193245-0697-474F-97DD-B51D25477890}" type="presParOf" srcId="{21BD4880-9FFA-4AD9-826F-6D952D0708EF}" destId="{25E54862-6849-46AA-B48A-34B4E2034BE5}" srcOrd="1" destOrd="0" presId="urn:microsoft.com/office/officeart/2005/8/layout/radial2"/>
    <dgm:cxn modelId="{646A0874-36B5-4C27-A73B-1776433FC947}" type="presParOf" srcId="{21BD4880-9FFA-4AD9-826F-6D952D0708EF}" destId="{E5EC7564-4BFB-4180-A983-BC12076CA484}" srcOrd="2" destOrd="0" presId="urn:microsoft.com/office/officeart/2005/8/layout/radial2"/>
    <dgm:cxn modelId="{8B59F208-9981-4183-A099-8924B0EBB3F9}" type="presParOf" srcId="{E5EC7564-4BFB-4180-A983-BC12076CA484}" destId="{51F82A58-D6FB-43E2-B141-CEBFEFEEABBC}" srcOrd="0" destOrd="0" presId="urn:microsoft.com/office/officeart/2005/8/layout/radial2"/>
    <dgm:cxn modelId="{39B8A453-B496-4EF3-AB15-55F156D89FCE}" type="presParOf" srcId="{E5EC7564-4BFB-4180-A983-BC12076CA484}" destId="{E957FB92-181E-4E17-97CA-6FCA80194061}" srcOrd="1" destOrd="0" presId="urn:microsoft.com/office/officeart/2005/8/layout/radial2"/>
    <dgm:cxn modelId="{8C1F077B-D975-4868-932B-0E65B73577F6}" type="presParOf" srcId="{21BD4880-9FFA-4AD9-826F-6D952D0708EF}" destId="{5DCF4839-1348-469A-9EB9-EAD02008B2B1}" srcOrd="3" destOrd="0" presId="urn:microsoft.com/office/officeart/2005/8/layout/radial2"/>
    <dgm:cxn modelId="{44211E8D-59B7-4742-9324-95E9226EA3E3}" type="presParOf" srcId="{21BD4880-9FFA-4AD9-826F-6D952D0708EF}" destId="{6217C2F1-255E-4BBC-A741-43025322A3FD}" srcOrd="4" destOrd="0" presId="urn:microsoft.com/office/officeart/2005/8/layout/radial2"/>
    <dgm:cxn modelId="{71927851-DBD6-4397-A152-AEDC80589184}" type="presParOf" srcId="{6217C2F1-255E-4BBC-A741-43025322A3FD}" destId="{8C70E5C0-579D-4E2E-A4AE-0372A3DFA69E}" srcOrd="0" destOrd="0" presId="urn:microsoft.com/office/officeart/2005/8/layout/radial2"/>
    <dgm:cxn modelId="{F15446EF-F69D-4A24-A286-6BBE19BAF5D2}" type="presParOf" srcId="{6217C2F1-255E-4BBC-A741-43025322A3FD}" destId="{FA077273-29A0-4FD6-A3C1-2F5809823486}" srcOrd="1" destOrd="0" presId="urn:microsoft.com/office/officeart/2005/8/layout/radial2"/>
    <dgm:cxn modelId="{FDBEB36D-B08B-4167-AC5F-B8B5B81E628A}" type="presParOf" srcId="{21BD4880-9FFA-4AD9-826F-6D952D0708EF}" destId="{7B0F583B-5844-4605-AC64-2F0669B3EF56}" srcOrd="5" destOrd="0" presId="urn:microsoft.com/office/officeart/2005/8/layout/radial2"/>
    <dgm:cxn modelId="{194BC466-5E6A-42B5-A754-1E00637CF603}" type="presParOf" srcId="{21BD4880-9FFA-4AD9-826F-6D952D0708EF}" destId="{2D26D5B1-F01B-474C-B76B-0100BEC24E39}" srcOrd="6" destOrd="0" presId="urn:microsoft.com/office/officeart/2005/8/layout/radial2"/>
    <dgm:cxn modelId="{68DA1179-6D5D-427D-8B94-83FE3586CD7B}" type="presParOf" srcId="{2D26D5B1-F01B-474C-B76B-0100BEC24E39}" destId="{0C1DD6CE-B0D9-4323-BA8B-E1484DA440CB}" srcOrd="0" destOrd="0" presId="urn:microsoft.com/office/officeart/2005/8/layout/radial2"/>
    <dgm:cxn modelId="{7793A6DE-AADC-4E40-AD67-A630B5017B2C}" type="presParOf" srcId="{2D26D5B1-F01B-474C-B76B-0100BEC24E39}" destId="{4C1BD63E-3D36-4C8B-8CE0-B477C5F4443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684B3D-567B-430D-B4A6-8CED356758F8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853452FE-AEA3-46DF-BEA5-2F5DB7FCFE63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11837CF-90ED-4159-99AF-99FADCBC016F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4C51519B-FDC3-4905-BC1F-FAF0EB975F70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D86ED30-30F6-4B18-948B-251443F7FB29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252972"/>
            <a:satOff val="-5595"/>
            <a:lumOff val="4198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A59FBE10-9EF9-45E4-8128-7DE5C13B2D28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829AB35-E470-4D70-B23B-A835F6895A6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shade val="50000"/>
            <a:hueOff val="126486"/>
            <a:satOff val="-2798"/>
            <a:lumOff val="2099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270E865-AE07-4B7C-AF1A-CD56D67E2E6B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086CBF2-A139-4323-8860-9F5F53D70910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55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50B9BB-F228-49D8-991A-37C59270DC0C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3DA0D3-1595-4D88-AF98-E0E0044E0B37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ACA8E1ED-4095-46E4-932A-64819EE4A284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FD48E400-E9DF-4C50-B88C-29455A9DBF8B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F83C598-F580-4C80-9782-3A7A59A04F1E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smtClean="0"/>
            <a:t>大約手臂的兩倍長</a:t>
          </a:r>
          <a:endParaRPr lang="zh-TW" sz="2500" kern="1200"/>
        </a:p>
      </dsp:txBody>
      <dsp:txXfrm>
        <a:off x="6904223" y="1659838"/>
        <a:ext cx="1279639" cy="1335100"/>
      </dsp:txXfrm>
    </dsp:sp>
    <dsp:sp modelId="{20EE0079-3605-4B5A-A3A2-97037AA1D2F2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B0F583B-5844-4605-AC64-2F0669B3EF56}">
      <dsp:nvSpPr>
        <dsp:cNvPr id="0" name=""/>
        <dsp:cNvSpPr/>
      </dsp:nvSpPr>
      <dsp:spPr>
        <a:xfrm rot="2508380">
          <a:off x="2872216" y="3155134"/>
          <a:ext cx="706476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06476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CF4839-1348-469A-9EB9-EAD02008B2B1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E54862-6849-46AA-B48A-34B4E2034BE5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33B08E-AE4E-4164-88D7-7F2E8708B18B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1F82A58-D6FB-43E2-B141-CEBFEFEEABBC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/>
            <a:t>衛福部疾管署</a:t>
          </a:r>
          <a:endParaRPr lang="zh-TW" sz="2300" kern="1200" dirty="0"/>
        </a:p>
      </dsp:txBody>
      <dsp:txXfrm>
        <a:off x="3483799" y="192645"/>
        <a:ext cx="922321" cy="922321"/>
      </dsp:txXfrm>
    </dsp:sp>
    <dsp:sp modelId="{E957FB92-181E-4E17-97CA-6FCA80194061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掌握最新疫情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了解防疫議題</a:t>
          </a:r>
          <a:endParaRPr lang="zh-TW" sz="2000" kern="1200"/>
        </a:p>
      </dsp:txBody>
      <dsp:txXfrm>
        <a:off x="4727575" y="1626"/>
        <a:ext cx="1956539" cy="1304359"/>
      </dsp:txXfrm>
    </dsp:sp>
    <dsp:sp modelId="{8C70E5C0-579D-4E2E-A4AE-0372A3DFA69E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914976" y="1801820"/>
        <a:ext cx="922321" cy="922321"/>
      </dsp:txXfrm>
    </dsp:sp>
    <dsp:sp modelId="{FA077273-29A0-4FD6-A3C1-2F580982348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你的防疫觀念正確嗎？</a:t>
          </a:r>
          <a:endParaRPr lang="zh-TW" sz="2000" kern="120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smtClean="0"/>
            <a:t>擊敗新冠病毒，健康久久！</a:t>
          </a:r>
          <a:endParaRPr lang="zh-TW" sz="2000" kern="1200"/>
        </a:p>
      </dsp:txBody>
      <dsp:txXfrm>
        <a:off x="5158753" y="1610801"/>
        <a:ext cx="1956539" cy="1304359"/>
      </dsp:txXfrm>
    </dsp:sp>
    <dsp:sp modelId="{0C1DD6CE-B0D9-4323-BA8B-E1484DA440CB}">
      <dsp:nvSpPr>
        <dsp:cNvPr id="0" name=""/>
        <dsp:cNvSpPr/>
      </dsp:nvSpPr>
      <dsp:spPr>
        <a:xfrm>
          <a:off x="3322715" y="3196955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/>
            <a:t>防疫影片</a:t>
          </a:r>
          <a:endParaRPr lang="zh-TW" altLang="en-US" sz="2300" kern="1200" dirty="0"/>
        </a:p>
      </dsp:txBody>
      <dsp:txXfrm>
        <a:off x="3513734" y="3387974"/>
        <a:ext cx="922321" cy="922321"/>
      </dsp:txXfrm>
    </dsp:sp>
    <dsp:sp modelId="{4C1BD63E-3D36-4C8B-8CE0-B477C5F4443A}">
      <dsp:nvSpPr>
        <dsp:cNvPr id="0" name=""/>
        <dsp:cNvSpPr/>
      </dsp:nvSpPr>
      <dsp:spPr>
        <a:xfrm>
          <a:off x="4757510" y="3196955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57510" y="3196955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>
          <a:gsLst>
            <a:gs pos="31000">
              <a:schemeClr val="accent4">
                <a:lumMod val="40000"/>
                <a:lumOff val="60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31000">
              <a:schemeClr val="accent4">
                <a:lumMod val="40000"/>
                <a:lumOff val="60000"/>
              </a:schemeClr>
            </a:gs>
            <a:gs pos="47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樣式按一下以編輯母片標題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2021/12/13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60000"/>
              <a:lumOff val="4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00B0F0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00B0F0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防疫大作戰</a:t>
            </a:r>
            <a:endParaRPr lang="zh-TW" altLang="en-US" sz="4800" dirty="0">
              <a:latin typeface="書法家中楷體" panose="02010609010101010101" pitchFamily="49" charset="-120"/>
              <a:ea typeface="書法家中楷體" panose="0201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  <a:latin typeface="清松手寫體1" panose="00000500000000000000" pitchFamily="2" charset="-120"/>
                <a:ea typeface="清松手寫體1" panose="00000500000000000000" pitchFamily="2" charset="-120"/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956" y="2204864"/>
            <a:ext cx="6208088" cy="4035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393740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保持社交距離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212288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4800" dirty="0">
                <a:latin typeface="書法家中楷體" panose="02010609010101010101" pitchFamily="49" charset="-120"/>
                <a:ea typeface="書法家中楷體" panose="02010609010101010101" pitchFamily="49" charset="-120"/>
              </a:rPr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312941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1342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書法家中楷體</vt:lpstr>
      <vt:lpstr>清松手寫體1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2021-12-13T03:07:32Z</dcterms:modified>
</cp:coreProperties>
</file>