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B9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health99.hpa.gov.tw/Article/ArticleDetail.aspx?TopIcNo=174&amp;DS=1-Article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187B43-471A-4950-A60F-9DB657463D3A}" type="doc">
      <dgm:prSet loTypeId="urn:microsoft.com/office/officeart/2005/8/layout/hList7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8D653009-37D0-4F99-B451-8C755D2E30FD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53585C9E-042B-466B-A5C3-55CDA7BAF628}" type="parTrans" cxnId="{4B0FA77F-CE5D-4FCA-9AAF-18A89C1EC7CB}">
      <dgm:prSet/>
      <dgm:spPr/>
      <dgm:t>
        <a:bodyPr/>
        <a:lstStyle/>
        <a:p>
          <a:endParaRPr lang="zh-TW" altLang="en-US"/>
        </a:p>
      </dgm:t>
    </dgm:pt>
    <dgm:pt modelId="{18FD9E29-D643-46C1-8F3D-AB23696EA708}" type="sibTrans" cxnId="{4B0FA77F-CE5D-4FCA-9AAF-18A89C1EC7CB}">
      <dgm:prSet/>
      <dgm:spPr/>
      <dgm:t>
        <a:bodyPr/>
        <a:lstStyle/>
        <a:p>
          <a:endParaRPr lang="zh-TW" altLang="en-US"/>
        </a:p>
      </dgm:t>
    </dgm:pt>
    <dgm:pt modelId="{19C5A685-FB30-4230-B9F0-C213952C2D23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8669915F-C009-45BE-A901-7A676D9BC142}" type="parTrans" cxnId="{4CC0C953-4715-4491-9A48-348BECB8A83C}">
      <dgm:prSet/>
      <dgm:spPr/>
      <dgm:t>
        <a:bodyPr/>
        <a:lstStyle/>
        <a:p>
          <a:endParaRPr lang="zh-TW" altLang="en-US"/>
        </a:p>
      </dgm:t>
    </dgm:pt>
    <dgm:pt modelId="{6B820AF9-EF7F-4BB8-A78F-60F38FBCA4E6}" type="sibTrans" cxnId="{4CC0C953-4715-4491-9A48-348BECB8A83C}">
      <dgm:prSet/>
      <dgm:spPr/>
      <dgm:t>
        <a:bodyPr/>
        <a:lstStyle/>
        <a:p>
          <a:endParaRPr lang="zh-TW" altLang="en-US"/>
        </a:p>
      </dgm:t>
    </dgm:pt>
    <dgm:pt modelId="{4C2C0BE6-EC3B-401C-B94F-247BB493BD17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8EFCF4C8-FA51-47D1-BCA6-85F53A52D6B7}" type="parTrans" cxnId="{62334BCE-B1A9-4E14-8FE6-3D2881470D19}">
      <dgm:prSet/>
      <dgm:spPr/>
      <dgm:t>
        <a:bodyPr/>
        <a:lstStyle/>
        <a:p>
          <a:endParaRPr lang="zh-TW" altLang="en-US"/>
        </a:p>
      </dgm:t>
    </dgm:pt>
    <dgm:pt modelId="{A24DA163-220D-4ECD-A4AB-9564E8BCCCF2}" type="sibTrans" cxnId="{62334BCE-B1A9-4E14-8FE6-3D2881470D19}">
      <dgm:prSet/>
      <dgm:spPr/>
      <dgm:t>
        <a:bodyPr/>
        <a:lstStyle/>
        <a:p>
          <a:endParaRPr lang="zh-TW" altLang="en-US"/>
        </a:p>
      </dgm:t>
    </dgm:pt>
    <dgm:pt modelId="{68E7EE42-D2D6-4F73-ACFA-4022CB8FAD58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C9237D32-3664-4FFC-86FF-53176309DD36}" type="parTrans" cxnId="{E77AD9EB-21AB-4158-83BD-B2107967E67B}">
      <dgm:prSet/>
      <dgm:spPr/>
      <dgm:t>
        <a:bodyPr/>
        <a:lstStyle/>
        <a:p>
          <a:endParaRPr lang="zh-TW" altLang="en-US"/>
        </a:p>
      </dgm:t>
    </dgm:pt>
    <dgm:pt modelId="{97C05307-7047-499B-A09E-D10AC7A5FA40}" type="sibTrans" cxnId="{E77AD9EB-21AB-4158-83BD-B2107967E67B}">
      <dgm:prSet/>
      <dgm:spPr/>
      <dgm:t>
        <a:bodyPr/>
        <a:lstStyle/>
        <a:p>
          <a:endParaRPr lang="zh-TW" altLang="en-US"/>
        </a:p>
      </dgm:t>
    </dgm:pt>
    <dgm:pt modelId="{9A61BE0F-6E72-4784-B3EF-67EDD99554BF}" type="pres">
      <dgm:prSet presAssocID="{98187B43-471A-4950-A60F-9DB657463D3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7A7F957-6D5B-4D5C-92B4-D604BFA40DA7}" type="pres">
      <dgm:prSet presAssocID="{98187B43-471A-4950-A60F-9DB657463D3A}" presName="fgShape" presStyleLbl="fgShp" presStyleIdx="0" presStyleCnt="1"/>
      <dgm:spPr/>
    </dgm:pt>
    <dgm:pt modelId="{34D52850-B758-4DE8-85D7-5B2AF2E1BE59}" type="pres">
      <dgm:prSet presAssocID="{98187B43-471A-4950-A60F-9DB657463D3A}" presName="linComp" presStyleCnt="0"/>
      <dgm:spPr/>
    </dgm:pt>
    <dgm:pt modelId="{8EFEBE32-8236-4CE9-9F7E-485456151A3B}" type="pres">
      <dgm:prSet presAssocID="{8D653009-37D0-4F99-B451-8C755D2E30FD}" presName="compNode" presStyleCnt="0"/>
      <dgm:spPr/>
    </dgm:pt>
    <dgm:pt modelId="{0A8C1A36-2FAB-4E69-8A79-730E37B4E92D}" type="pres">
      <dgm:prSet presAssocID="{8D653009-37D0-4F99-B451-8C755D2E30FD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14EFC539-AA3D-4A44-9B81-7F3E96BF5D88}" type="pres">
      <dgm:prSet presAssocID="{8D653009-37D0-4F99-B451-8C755D2E30FD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E5F33DD-8C36-4C94-A4FA-D983742069F7}" type="pres">
      <dgm:prSet presAssocID="{8D653009-37D0-4F99-B451-8C755D2E30FD}" presName="invisiNode" presStyleLbl="node1" presStyleIdx="0" presStyleCnt="4"/>
      <dgm:spPr/>
    </dgm:pt>
    <dgm:pt modelId="{99314EAB-4FCB-413D-8F78-026F872C28EE}" type="pres">
      <dgm:prSet presAssocID="{8D653009-37D0-4F99-B451-8C755D2E30FD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364A79F-190E-4855-B272-B90E48FC046A}" type="pres">
      <dgm:prSet presAssocID="{18FD9E29-D643-46C1-8F3D-AB23696EA70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CB07668-6893-455D-8C93-72C1C8A6662D}" type="pres">
      <dgm:prSet presAssocID="{19C5A685-FB30-4230-B9F0-C213952C2D23}" presName="compNode" presStyleCnt="0"/>
      <dgm:spPr/>
    </dgm:pt>
    <dgm:pt modelId="{E5FCFF1E-D101-40FD-9F59-833C1EC0DEE1}" type="pres">
      <dgm:prSet presAssocID="{19C5A685-FB30-4230-B9F0-C213952C2D23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3F9B7593-6591-4BC0-9BE1-2F2771C5D99D}" type="pres">
      <dgm:prSet presAssocID="{19C5A685-FB30-4230-B9F0-C213952C2D23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FEF19B4-1A1F-48A2-851D-FA2C247C27D3}" type="pres">
      <dgm:prSet presAssocID="{19C5A685-FB30-4230-B9F0-C213952C2D23}" presName="invisiNode" presStyleLbl="node1" presStyleIdx="1" presStyleCnt="4"/>
      <dgm:spPr/>
    </dgm:pt>
    <dgm:pt modelId="{4BCCBEDA-4B21-481F-96E7-001CE535812E}" type="pres">
      <dgm:prSet presAssocID="{19C5A685-FB30-4230-B9F0-C213952C2D23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B7CDDCD-7E30-41E3-873A-CB2DE21ED787}" type="pres">
      <dgm:prSet presAssocID="{6B820AF9-EF7F-4BB8-A78F-60F38FBCA4E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64D980D-9B6D-4605-AC46-F2EF4075B6FF}" type="pres">
      <dgm:prSet presAssocID="{4C2C0BE6-EC3B-401C-B94F-247BB493BD17}" presName="compNode" presStyleCnt="0"/>
      <dgm:spPr/>
    </dgm:pt>
    <dgm:pt modelId="{40A6334F-C6F1-4A9C-979E-1F85F7DCDEF1}" type="pres">
      <dgm:prSet presAssocID="{4C2C0BE6-EC3B-401C-B94F-247BB493BD17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2DD70484-0377-463B-BCD1-1E3C2BC9FB3B}" type="pres">
      <dgm:prSet presAssocID="{4C2C0BE6-EC3B-401C-B94F-247BB493BD17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FD05292-304D-4272-9C75-967A69256032}" type="pres">
      <dgm:prSet presAssocID="{4C2C0BE6-EC3B-401C-B94F-247BB493BD17}" presName="invisiNode" presStyleLbl="node1" presStyleIdx="2" presStyleCnt="4"/>
      <dgm:spPr/>
    </dgm:pt>
    <dgm:pt modelId="{AE31C891-358D-4656-B07D-9C15EF9051AC}" type="pres">
      <dgm:prSet presAssocID="{4C2C0BE6-EC3B-401C-B94F-247BB493BD17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AE0ED19-32F2-4A07-9F6E-4D5BBF72466D}" type="pres">
      <dgm:prSet presAssocID="{A24DA163-220D-4ECD-A4AB-9564E8BCCCF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9B206E8-6692-4369-BD26-EA7431F2FB94}" type="pres">
      <dgm:prSet presAssocID="{68E7EE42-D2D6-4F73-ACFA-4022CB8FAD58}" presName="compNode" presStyleCnt="0"/>
      <dgm:spPr/>
    </dgm:pt>
    <dgm:pt modelId="{BCAC9F85-2FF7-487D-B115-8154D7EEA059}" type="pres">
      <dgm:prSet presAssocID="{68E7EE42-D2D6-4F73-ACFA-4022CB8FAD58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C3AFBB2E-F796-452A-A4B5-36D667D87411}" type="pres">
      <dgm:prSet presAssocID="{68E7EE42-D2D6-4F73-ACFA-4022CB8FAD58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75140D1-DB69-4AF8-A2AE-C3F38316DFD1}" type="pres">
      <dgm:prSet presAssocID="{68E7EE42-D2D6-4F73-ACFA-4022CB8FAD58}" presName="invisiNode" presStyleLbl="node1" presStyleIdx="3" presStyleCnt="4"/>
      <dgm:spPr/>
    </dgm:pt>
    <dgm:pt modelId="{5669D5D9-375D-4963-8FEB-F297236544D2}" type="pres">
      <dgm:prSet presAssocID="{68E7EE42-D2D6-4F73-ACFA-4022CB8FAD58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CFBD9BDD-D940-47DD-883F-A9D36232747B}" type="presOf" srcId="{8D653009-37D0-4F99-B451-8C755D2E30FD}" destId="{14EFC539-AA3D-4A44-9B81-7F3E96BF5D88}" srcOrd="1" destOrd="0" presId="urn:microsoft.com/office/officeart/2005/8/layout/hList7"/>
    <dgm:cxn modelId="{079C0D99-55CC-4166-8ED8-04F01AE5C17C}" type="presOf" srcId="{A24DA163-220D-4ECD-A4AB-9564E8BCCCF2}" destId="{4AE0ED19-32F2-4A07-9F6E-4D5BBF72466D}" srcOrd="0" destOrd="0" presId="urn:microsoft.com/office/officeart/2005/8/layout/hList7"/>
    <dgm:cxn modelId="{9D20E0D0-BA8D-467A-BEC4-9778C04C1132}" type="presOf" srcId="{68E7EE42-D2D6-4F73-ACFA-4022CB8FAD58}" destId="{BCAC9F85-2FF7-487D-B115-8154D7EEA059}" srcOrd="0" destOrd="0" presId="urn:microsoft.com/office/officeart/2005/8/layout/hList7"/>
    <dgm:cxn modelId="{4CC0C953-4715-4491-9A48-348BECB8A83C}" srcId="{98187B43-471A-4950-A60F-9DB657463D3A}" destId="{19C5A685-FB30-4230-B9F0-C213952C2D23}" srcOrd="1" destOrd="0" parTransId="{8669915F-C009-45BE-A901-7A676D9BC142}" sibTransId="{6B820AF9-EF7F-4BB8-A78F-60F38FBCA4E6}"/>
    <dgm:cxn modelId="{EE13AE81-CF49-4192-8F8A-1D44BEA924E3}" type="presOf" srcId="{68E7EE42-D2D6-4F73-ACFA-4022CB8FAD58}" destId="{C3AFBB2E-F796-452A-A4B5-36D667D87411}" srcOrd="1" destOrd="0" presId="urn:microsoft.com/office/officeart/2005/8/layout/hList7"/>
    <dgm:cxn modelId="{A060AFEA-9539-42BF-AF30-BF50E74E71AB}" type="presOf" srcId="{4C2C0BE6-EC3B-401C-B94F-247BB493BD17}" destId="{40A6334F-C6F1-4A9C-979E-1F85F7DCDEF1}" srcOrd="0" destOrd="0" presId="urn:microsoft.com/office/officeart/2005/8/layout/hList7"/>
    <dgm:cxn modelId="{17FC9EF7-3785-49D0-BF31-6EB033055677}" type="presOf" srcId="{8D653009-37D0-4F99-B451-8C755D2E30FD}" destId="{0A8C1A36-2FAB-4E69-8A79-730E37B4E92D}" srcOrd="0" destOrd="0" presId="urn:microsoft.com/office/officeart/2005/8/layout/hList7"/>
    <dgm:cxn modelId="{4B0FA77F-CE5D-4FCA-9AAF-18A89C1EC7CB}" srcId="{98187B43-471A-4950-A60F-9DB657463D3A}" destId="{8D653009-37D0-4F99-B451-8C755D2E30FD}" srcOrd="0" destOrd="0" parTransId="{53585C9E-042B-466B-A5C3-55CDA7BAF628}" sibTransId="{18FD9E29-D643-46C1-8F3D-AB23696EA708}"/>
    <dgm:cxn modelId="{BA263FC9-637E-4195-A1DC-212E9DA2B69A}" type="presOf" srcId="{19C5A685-FB30-4230-B9F0-C213952C2D23}" destId="{E5FCFF1E-D101-40FD-9F59-833C1EC0DEE1}" srcOrd="0" destOrd="0" presId="urn:microsoft.com/office/officeart/2005/8/layout/hList7"/>
    <dgm:cxn modelId="{B0325BD9-3CA6-47C2-B153-CD7BC0837DF2}" type="presOf" srcId="{6B820AF9-EF7F-4BB8-A78F-60F38FBCA4E6}" destId="{AB7CDDCD-7E30-41E3-873A-CB2DE21ED787}" srcOrd="0" destOrd="0" presId="urn:microsoft.com/office/officeart/2005/8/layout/hList7"/>
    <dgm:cxn modelId="{E77AD9EB-21AB-4158-83BD-B2107967E67B}" srcId="{98187B43-471A-4950-A60F-9DB657463D3A}" destId="{68E7EE42-D2D6-4F73-ACFA-4022CB8FAD58}" srcOrd="3" destOrd="0" parTransId="{C9237D32-3664-4FFC-86FF-53176309DD36}" sibTransId="{97C05307-7047-499B-A09E-D10AC7A5FA40}"/>
    <dgm:cxn modelId="{398A989B-BB50-48EC-90C5-E0C02CC5D58C}" type="presOf" srcId="{4C2C0BE6-EC3B-401C-B94F-247BB493BD17}" destId="{2DD70484-0377-463B-BCD1-1E3C2BC9FB3B}" srcOrd="1" destOrd="0" presId="urn:microsoft.com/office/officeart/2005/8/layout/hList7"/>
    <dgm:cxn modelId="{1CB251E0-91F1-4AFB-B678-600C7EB91B3E}" type="presOf" srcId="{19C5A685-FB30-4230-B9F0-C213952C2D23}" destId="{3F9B7593-6591-4BC0-9BE1-2F2771C5D99D}" srcOrd="1" destOrd="0" presId="urn:microsoft.com/office/officeart/2005/8/layout/hList7"/>
    <dgm:cxn modelId="{62334BCE-B1A9-4E14-8FE6-3D2881470D19}" srcId="{98187B43-471A-4950-A60F-9DB657463D3A}" destId="{4C2C0BE6-EC3B-401C-B94F-247BB493BD17}" srcOrd="2" destOrd="0" parTransId="{8EFCF4C8-FA51-47D1-BCA6-85F53A52D6B7}" sibTransId="{A24DA163-220D-4ECD-A4AB-9564E8BCCCF2}"/>
    <dgm:cxn modelId="{30D3A071-B6B9-46A6-A683-AA2C36B61A08}" type="presOf" srcId="{98187B43-471A-4950-A60F-9DB657463D3A}" destId="{9A61BE0F-6E72-4784-B3EF-67EDD99554BF}" srcOrd="0" destOrd="0" presId="urn:microsoft.com/office/officeart/2005/8/layout/hList7"/>
    <dgm:cxn modelId="{D76B1C0C-1891-47D6-BA66-87CEBA4E3CF9}" type="presOf" srcId="{18FD9E29-D643-46C1-8F3D-AB23696EA708}" destId="{1364A79F-190E-4855-B272-B90E48FC046A}" srcOrd="0" destOrd="0" presId="urn:microsoft.com/office/officeart/2005/8/layout/hList7"/>
    <dgm:cxn modelId="{68F10018-A582-4155-B6A5-F7FFCEA1BD6D}" type="presParOf" srcId="{9A61BE0F-6E72-4784-B3EF-67EDD99554BF}" destId="{37A7F957-6D5B-4D5C-92B4-D604BFA40DA7}" srcOrd="0" destOrd="0" presId="urn:microsoft.com/office/officeart/2005/8/layout/hList7"/>
    <dgm:cxn modelId="{E13F43BD-AD85-4710-937A-6457B1060B34}" type="presParOf" srcId="{9A61BE0F-6E72-4784-B3EF-67EDD99554BF}" destId="{34D52850-B758-4DE8-85D7-5B2AF2E1BE59}" srcOrd="1" destOrd="0" presId="urn:microsoft.com/office/officeart/2005/8/layout/hList7"/>
    <dgm:cxn modelId="{8B251D75-2460-47F9-AC3D-560068E05FD1}" type="presParOf" srcId="{34D52850-B758-4DE8-85D7-5B2AF2E1BE59}" destId="{8EFEBE32-8236-4CE9-9F7E-485456151A3B}" srcOrd="0" destOrd="0" presId="urn:microsoft.com/office/officeart/2005/8/layout/hList7"/>
    <dgm:cxn modelId="{4B086619-AB9B-4571-A832-23134097BEDD}" type="presParOf" srcId="{8EFEBE32-8236-4CE9-9F7E-485456151A3B}" destId="{0A8C1A36-2FAB-4E69-8A79-730E37B4E92D}" srcOrd="0" destOrd="0" presId="urn:microsoft.com/office/officeart/2005/8/layout/hList7"/>
    <dgm:cxn modelId="{DF47BF7B-66B7-449C-BBCE-9D97046E956B}" type="presParOf" srcId="{8EFEBE32-8236-4CE9-9F7E-485456151A3B}" destId="{14EFC539-AA3D-4A44-9B81-7F3E96BF5D88}" srcOrd="1" destOrd="0" presId="urn:microsoft.com/office/officeart/2005/8/layout/hList7"/>
    <dgm:cxn modelId="{5FB1BAE3-CCC7-4891-BD05-6B05C2CD3C14}" type="presParOf" srcId="{8EFEBE32-8236-4CE9-9F7E-485456151A3B}" destId="{9E5F33DD-8C36-4C94-A4FA-D983742069F7}" srcOrd="2" destOrd="0" presId="urn:microsoft.com/office/officeart/2005/8/layout/hList7"/>
    <dgm:cxn modelId="{CBA4AF70-99D5-49E6-88AE-8FFBD361698C}" type="presParOf" srcId="{8EFEBE32-8236-4CE9-9F7E-485456151A3B}" destId="{99314EAB-4FCB-413D-8F78-026F872C28EE}" srcOrd="3" destOrd="0" presId="urn:microsoft.com/office/officeart/2005/8/layout/hList7"/>
    <dgm:cxn modelId="{6B01587E-4E94-467D-A592-67F2FDA2A0F6}" type="presParOf" srcId="{34D52850-B758-4DE8-85D7-5B2AF2E1BE59}" destId="{1364A79F-190E-4855-B272-B90E48FC046A}" srcOrd="1" destOrd="0" presId="urn:microsoft.com/office/officeart/2005/8/layout/hList7"/>
    <dgm:cxn modelId="{B43A4BCC-1C8D-4538-928A-11F2E05501CE}" type="presParOf" srcId="{34D52850-B758-4DE8-85D7-5B2AF2E1BE59}" destId="{3CB07668-6893-455D-8C93-72C1C8A6662D}" srcOrd="2" destOrd="0" presId="urn:microsoft.com/office/officeart/2005/8/layout/hList7"/>
    <dgm:cxn modelId="{F891B463-EDCC-4906-85FB-13332FC53235}" type="presParOf" srcId="{3CB07668-6893-455D-8C93-72C1C8A6662D}" destId="{E5FCFF1E-D101-40FD-9F59-833C1EC0DEE1}" srcOrd="0" destOrd="0" presId="urn:microsoft.com/office/officeart/2005/8/layout/hList7"/>
    <dgm:cxn modelId="{CFC6F573-B875-463F-96C1-F54C1DFFC9B6}" type="presParOf" srcId="{3CB07668-6893-455D-8C93-72C1C8A6662D}" destId="{3F9B7593-6591-4BC0-9BE1-2F2771C5D99D}" srcOrd="1" destOrd="0" presId="urn:microsoft.com/office/officeart/2005/8/layout/hList7"/>
    <dgm:cxn modelId="{80949774-B11E-4148-911E-3C501ABAB9E8}" type="presParOf" srcId="{3CB07668-6893-455D-8C93-72C1C8A6662D}" destId="{8FEF19B4-1A1F-48A2-851D-FA2C247C27D3}" srcOrd="2" destOrd="0" presId="urn:microsoft.com/office/officeart/2005/8/layout/hList7"/>
    <dgm:cxn modelId="{706E3796-5644-41ED-BAA5-34253AC63BF7}" type="presParOf" srcId="{3CB07668-6893-455D-8C93-72C1C8A6662D}" destId="{4BCCBEDA-4B21-481F-96E7-001CE535812E}" srcOrd="3" destOrd="0" presId="urn:microsoft.com/office/officeart/2005/8/layout/hList7"/>
    <dgm:cxn modelId="{A6F38B45-6433-4883-A099-20DA631FD030}" type="presParOf" srcId="{34D52850-B758-4DE8-85D7-5B2AF2E1BE59}" destId="{AB7CDDCD-7E30-41E3-873A-CB2DE21ED787}" srcOrd="3" destOrd="0" presId="urn:microsoft.com/office/officeart/2005/8/layout/hList7"/>
    <dgm:cxn modelId="{974ED1A9-C3F0-4C0A-84BC-C27F6610D363}" type="presParOf" srcId="{34D52850-B758-4DE8-85D7-5B2AF2E1BE59}" destId="{464D980D-9B6D-4605-AC46-F2EF4075B6FF}" srcOrd="4" destOrd="0" presId="urn:microsoft.com/office/officeart/2005/8/layout/hList7"/>
    <dgm:cxn modelId="{E31D4033-E541-4ED3-ACF2-ABAF1E759F0D}" type="presParOf" srcId="{464D980D-9B6D-4605-AC46-F2EF4075B6FF}" destId="{40A6334F-C6F1-4A9C-979E-1F85F7DCDEF1}" srcOrd="0" destOrd="0" presId="urn:microsoft.com/office/officeart/2005/8/layout/hList7"/>
    <dgm:cxn modelId="{93530FC4-48B7-4F62-9BB4-C0024216BCBD}" type="presParOf" srcId="{464D980D-9B6D-4605-AC46-F2EF4075B6FF}" destId="{2DD70484-0377-463B-BCD1-1E3C2BC9FB3B}" srcOrd="1" destOrd="0" presId="urn:microsoft.com/office/officeart/2005/8/layout/hList7"/>
    <dgm:cxn modelId="{BA90620F-8313-4AF7-B688-F23C4CB2515C}" type="presParOf" srcId="{464D980D-9B6D-4605-AC46-F2EF4075B6FF}" destId="{2FD05292-304D-4272-9C75-967A69256032}" srcOrd="2" destOrd="0" presId="urn:microsoft.com/office/officeart/2005/8/layout/hList7"/>
    <dgm:cxn modelId="{A96B61E2-70BE-40A1-A36B-74C2A7A94E00}" type="presParOf" srcId="{464D980D-9B6D-4605-AC46-F2EF4075B6FF}" destId="{AE31C891-358D-4656-B07D-9C15EF9051AC}" srcOrd="3" destOrd="0" presId="urn:microsoft.com/office/officeart/2005/8/layout/hList7"/>
    <dgm:cxn modelId="{C1706F56-CB77-46AE-97AA-F25F2EC40D05}" type="presParOf" srcId="{34D52850-B758-4DE8-85D7-5B2AF2E1BE59}" destId="{4AE0ED19-32F2-4A07-9F6E-4D5BBF72466D}" srcOrd="5" destOrd="0" presId="urn:microsoft.com/office/officeart/2005/8/layout/hList7"/>
    <dgm:cxn modelId="{38285857-3852-414C-B812-1F594D39FA04}" type="presParOf" srcId="{34D52850-B758-4DE8-85D7-5B2AF2E1BE59}" destId="{89B206E8-6692-4369-BD26-EA7431F2FB94}" srcOrd="6" destOrd="0" presId="urn:microsoft.com/office/officeart/2005/8/layout/hList7"/>
    <dgm:cxn modelId="{D7492E8A-553C-4A18-9D39-5F2ADE116D86}" type="presParOf" srcId="{89B206E8-6692-4369-BD26-EA7431F2FB94}" destId="{BCAC9F85-2FF7-487D-B115-8154D7EEA059}" srcOrd="0" destOrd="0" presId="urn:microsoft.com/office/officeart/2005/8/layout/hList7"/>
    <dgm:cxn modelId="{FB78BD83-AC54-4817-930A-F4724EDB380E}" type="presParOf" srcId="{89B206E8-6692-4369-BD26-EA7431F2FB94}" destId="{C3AFBB2E-F796-452A-A4B5-36D667D87411}" srcOrd="1" destOrd="0" presId="urn:microsoft.com/office/officeart/2005/8/layout/hList7"/>
    <dgm:cxn modelId="{CC6742AD-2573-4B78-985E-E54188520C7D}" type="presParOf" srcId="{89B206E8-6692-4369-BD26-EA7431F2FB94}" destId="{375140D1-DB69-4AF8-A2AE-C3F38316DFD1}" srcOrd="2" destOrd="0" presId="urn:microsoft.com/office/officeart/2005/8/layout/hList7"/>
    <dgm:cxn modelId="{E3F6E5A9-93F7-4D75-8F98-1BB641C7564E}" type="presParOf" srcId="{89B206E8-6692-4369-BD26-EA7431F2FB94}" destId="{5669D5D9-375D-4963-8FEB-F297236544D2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E09830-EE8C-487B-801F-945FF55FFC17}" type="doc">
      <dgm:prSet loTypeId="urn:microsoft.com/office/officeart/2008/layout/BendingPictureCaption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E7D51E6-1460-4470-86AD-90309914EEA6}">
      <dgm:prSet/>
      <dgm:spPr/>
      <dgm:t>
        <a:bodyPr/>
        <a:lstStyle/>
        <a:p>
          <a:pPr rtl="0"/>
          <a:r>
            <a:rPr lang="zh-TW" b="1" dirty="0" smtClean="0"/>
            <a:t>室外至少</a:t>
          </a:r>
          <a:r>
            <a:rPr lang="en-US" b="1" dirty="0" smtClean="0"/>
            <a:t>1</a:t>
          </a:r>
          <a:r>
            <a:rPr lang="zh-TW" b="1" dirty="0" smtClean="0"/>
            <a:t>公尺</a:t>
          </a:r>
          <a:endParaRPr lang="zh-TW" dirty="0"/>
        </a:p>
      </dgm:t>
    </dgm:pt>
    <dgm:pt modelId="{8F9FE707-0303-4321-B0F1-D4B27691C25C}" type="parTrans" cxnId="{B7E42B27-2D05-4603-A3E9-026D1B3A797B}">
      <dgm:prSet/>
      <dgm:spPr/>
      <dgm:t>
        <a:bodyPr/>
        <a:lstStyle/>
        <a:p>
          <a:endParaRPr lang="zh-TW" altLang="en-US"/>
        </a:p>
      </dgm:t>
    </dgm:pt>
    <dgm:pt modelId="{8001CD55-B015-43E0-BC20-02284C78007C}" type="sibTrans" cxnId="{B7E42B27-2D05-4603-A3E9-026D1B3A797B}">
      <dgm:prSet/>
      <dgm:spPr/>
      <dgm:t>
        <a:bodyPr/>
        <a:lstStyle/>
        <a:p>
          <a:endParaRPr lang="zh-TW" altLang="en-US"/>
        </a:p>
      </dgm:t>
    </dgm:pt>
    <dgm:pt modelId="{3726A9C9-D4BD-41D8-ADD2-E270A66C7CD9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B5D31882-8077-4088-AB12-1FCFCF0085F9}" type="parTrans" cxnId="{759F1E5F-098A-468B-832F-600882CC1BBF}">
      <dgm:prSet/>
      <dgm:spPr/>
      <dgm:t>
        <a:bodyPr/>
        <a:lstStyle/>
        <a:p>
          <a:endParaRPr lang="zh-TW" altLang="en-US"/>
        </a:p>
      </dgm:t>
    </dgm:pt>
    <dgm:pt modelId="{B11ABC4D-A371-41BA-9334-1C1132BB5024}" type="sibTrans" cxnId="{759F1E5F-098A-468B-832F-600882CC1BBF}">
      <dgm:prSet/>
      <dgm:spPr/>
      <dgm:t>
        <a:bodyPr/>
        <a:lstStyle/>
        <a:p>
          <a:endParaRPr lang="zh-TW" altLang="en-US"/>
        </a:p>
      </dgm:t>
    </dgm:pt>
    <dgm:pt modelId="{7358574D-71A6-4835-817B-B1980F121B9C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878EE79E-B462-4661-BA38-1B57BFCEA7F3}" type="parTrans" cxnId="{C517A240-09A1-4CE4-AC31-BBB17E18BD62}">
      <dgm:prSet/>
      <dgm:spPr/>
      <dgm:t>
        <a:bodyPr/>
        <a:lstStyle/>
        <a:p>
          <a:endParaRPr lang="zh-TW" altLang="en-US"/>
        </a:p>
      </dgm:t>
    </dgm:pt>
    <dgm:pt modelId="{0DB54CC0-FCB8-44C8-80C2-7438C12BDEA9}" type="sibTrans" cxnId="{C517A240-09A1-4CE4-AC31-BBB17E18BD62}">
      <dgm:prSet/>
      <dgm:spPr/>
      <dgm:t>
        <a:bodyPr/>
        <a:lstStyle/>
        <a:p>
          <a:endParaRPr lang="zh-TW" altLang="en-US"/>
        </a:p>
      </dgm:t>
    </dgm:pt>
    <dgm:pt modelId="{6D3F6DFC-ECD8-43E0-B7AC-B682F9CDBAE6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834CF937-1EC8-4CA4-AD35-975D6CA4A03D}" type="parTrans" cxnId="{A03E4257-3483-4575-8645-9B2C3FB7516C}">
      <dgm:prSet/>
      <dgm:spPr/>
      <dgm:t>
        <a:bodyPr/>
        <a:lstStyle/>
        <a:p>
          <a:endParaRPr lang="zh-TW" altLang="en-US"/>
        </a:p>
      </dgm:t>
    </dgm:pt>
    <dgm:pt modelId="{287CE2E5-3D95-4CFC-BDEC-C05DF49C6C52}" type="sibTrans" cxnId="{A03E4257-3483-4575-8645-9B2C3FB7516C}">
      <dgm:prSet/>
      <dgm:spPr/>
      <dgm:t>
        <a:bodyPr/>
        <a:lstStyle/>
        <a:p>
          <a:endParaRPr lang="zh-TW" altLang="en-US"/>
        </a:p>
      </dgm:t>
    </dgm:pt>
    <dgm:pt modelId="{62519832-828C-484D-B937-19F96789942F}" type="pres">
      <dgm:prSet presAssocID="{5BE09830-EE8C-487B-801F-945FF55FFC17}" presName="diagram" presStyleCnt="0">
        <dgm:presLayoutVars>
          <dgm:dir/>
        </dgm:presLayoutVars>
      </dgm:prSet>
      <dgm:spPr/>
    </dgm:pt>
    <dgm:pt modelId="{31E55737-5B3C-45BC-B945-EF93F37C45D2}" type="pres">
      <dgm:prSet presAssocID="{6E7D51E6-1460-4470-86AD-90309914EEA6}" presName="composite" presStyleCnt="0"/>
      <dgm:spPr/>
    </dgm:pt>
    <dgm:pt modelId="{FAA348B1-E850-4FB1-8D61-C8BA0A5DFE21}" type="pres">
      <dgm:prSet presAssocID="{6E7D51E6-1460-4470-86AD-90309914EEA6}" presName="Image" presStyleLbl="bgShp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</dgm:spPr>
    </dgm:pt>
    <dgm:pt modelId="{92814A2C-5DF9-4B37-A552-B2C0D705EFBC}" type="pres">
      <dgm:prSet presAssocID="{6E7D51E6-1460-4470-86AD-90309914EEA6}" presName="Parent" presStyleLbl="node0" presStyleIdx="0" presStyleCnt="2" custLinFactY="-194643" custLinFactNeighborX="-9360" custLinFactNeighborY="-200000">
        <dgm:presLayoutVars>
          <dgm:bulletEnabled val="1"/>
        </dgm:presLayoutVars>
      </dgm:prSet>
      <dgm:spPr/>
    </dgm:pt>
    <dgm:pt modelId="{CE521482-E71A-42C0-A542-34AF32C448BE}" type="pres">
      <dgm:prSet presAssocID="{8001CD55-B015-43E0-BC20-02284C78007C}" presName="sibTrans" presStyleCnt="0"/>
      <dgm:spPr/>
    </dgm:pt>
    <dgm:pt modelId="{81849A84-3FEF-459C-8959-8370ECDD91E0}" type="pres">
      <dgm:prSet presAssocID="{7358574D-71A6-4835-817B-B1980F121B9C}" presName="composite" presStyleCnt="0"/>
      <dgm:spPr/>
    </dgm:pt>
    <dgm:pt modelId="{A5DA1E62-E32C-4846-A643-6CA73943FF89}" type="pres">
      <dgm:prSet presAssocID="{7358574D-71A6-4835-817B-B1980F121B9C}" presName="Image" presStyleLbl="bgShp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</dgm:spPr>
    </dgm:pt>
    <dgm:pt modelId="{689339AF-6D5E-434A-A5B1-E16C9C37976A}" type="pres">
      <dgm:prSet presAssocID="{7358574D-71A6-4835-817B-B1980F121B9C}" presName="Parent" presStyleLbl="node0" presStyleIdx="1" presStyleCnt="2">
        <dgm:presLayoutVars>
          <dgm:bulletEnabled val="1"/>
        </dgm:presLayoutVars>
      </dgm:prSet>
      <dgm:spPr/>
    </dgm:pt>
  </dgm:ptLst>
  <dgm:cxnLst>
    <dgm:cxn modelId="{C71483ED-55F1-4B9E-A249-AC879433BF96}" type="presOf" srcId="{5BE09830-EE8C-487B-801F-945FF55FFC17}" destId="{62519832-828C-484D-B937-19F96789942F}" srcOrd="0" destOrd="0" presId="urn:microsoft.com/office/officeart/2008/layout/BendingPictureCaption"/>
    <dgm:cxn modelId="{BC228578-47BC-410B-BE97-E45A86800F5A}" type="presOf" srcId="{6D3F6DFC-ECD8-43E0-B7AC-B682F9CDBAE6}" destId="{689339AF-6D5E-434A-A5B1-E16C9C37976A}" srcOrd="0" destOrd="1" presId="urn:microsoft.com/office/officeart/2008/layout/BendingPictureCaption"/>
    <dgm:cxn modelId="{3D71BFDF-9706-455C-ADE4-D6647B50A727}" type="presOf" srcId="{3726A9C9-D4BD-41D8-ADD2-E270A66C7CD9}" destId="{92814A2C-5DF9-4B37-A552-B2C0D705EFBC}" srcOrd="0" destOrd="1" presId="urn:microsoft.com/office/officeart/2008/layout/BendingPictureCaption"/>
    <dgm:cxn modelId="{D60A7A05-E96F-4C66-879D-00E29276E9BE}" type="presOf" srcId="{6E7D51E6-1460-4470-86AD-90309914EEA6}" destId="{92814A2C-5DF9-4B37-A552-B2C0D705EFBC}" srcOrd="0" destOrd="0" presId="urn:microsoft.com/office/officeart/2008/layout/BendingPictureCaption"/>
    <dgm:cxn modelId="{A03E4257-3483-4575-8645-9B2C3FB7516C}" srcId="{7358574D-71A6-4835-817B-B1980F121B9C}" destId="{6D3F6DFC-ECD8-43E0-B7AC-B682F9CDBAE6}" srcOrd="0" destOrd="0" parTransId="{834CF937-1EC8-4CA4-AD35-975D6CA4A03D}" sibTransId="{287CE2E5-3D95-4CFC-BDEC-C05DF49C6C52}"/>
    <dgm:cxn modelId="{B7E42B27-2D05-4603-A3E9-026D1B3A797B}" srcId="{5BE09830-EE8C-487B-801F-945FF55FFC17}" destId="{6E7D51E6-1460-4470-86AD-90309914EEA6}" srcOrd="0" destOrd="0" parTransId="{8F9FE707-0303-4321-B0F1-D4B27691C25C}" sibTransId="{8001CD55-B015-43E0-BC20-02284C78007C}"/>
    <dgm:cxn modelId="{759F1E5F-098A-468B-832F-600882CC1BBF}" srcId="{6E7D51E6-1460-4470-86AD-90309914EEA6}" destId="{3726A9C9-D4BD-41D8-ADD2-E270A66C7CD9}" srcOrd="0" destOrd="0" parTransId="{B5D31882-8077-4088-AB12-1FCFCF0085F9}" sibTransId="{B11ABC4D-A371-41BA-9334-1C1132BB5024}"/>
    <dgm:cxn modelId="{52FBE9EE-CE91-42FD-92CE-6F2F5DEFF1B6}" type="presOf" srcId="{7358574D-71A6-4835-817B-B1980F121B9C}" destId="{689339AF-6D5E-434A-A5B1-E16C9C37976A}" srcOrd="0" destOrd="0" presId="urn:microsoft.com/office/officeart/2008/layout/BendingPictureCaption"/>
    <dgm:cxn modelId="{C517A240-09A1-4CE4-AC31-BBB17E18BD62}" srcId="{5BE09830-EE8C-487B-801F-945FF55FFC17}" destId="{7358574D-71A6-4835-817B-B1980F121B9C}" srcOrd="1" destOrd="0" parTransId="{878EE79E-B462-4661-BA38-1B57BFCEA7F3}" sibTransId="{0DB54CC0-FCB8-44C8-80C2-7438C12BDEA9}"/>
    <dgm:cxn modelId="{3ADCDAA0-48C0-4258-8A8F-DA9E4840658A}" type="presParOf" srcId="{62519832-828C-484D-B937-19F96789942F}" destId="{31E55737-5B3C-45BC-B945-EF93F37C45D2}" srcOrd="0" destOrd="0" presId="urn:microsoft.com/office/officeart/2008/layout/BendingPictureCaption"/>
    <dgm:cxn modelId="{1B3A8C03-E631-4E3E-A702-47AC82D64047}" type="presParOf" srcId="{31E55737-5B3C-45BC-B945-EF93F37C45D2}" destId="{FAA348B1-E850-4FB1-8D61-C8BA0A5DFE21}" srcOrd="0" destOrd="0" presId="urn:microsoft.com/office/officeart/2008/layout/BendingPictureCaption"/>
    <dgm:cxn modelId="{2B9BECF1-F36E-4FA6-9608-6A82C86F92C9}" type="presParOf" srcId="{31E55737-5B3C-45BC-B945-EF93F37C45D2}" destId="{92814A2C-5DF9-4B37-A552-B2C0D705EFBC}" srcOrd="1" destOrd="0" presId="urn:microsoft.com/office/officeart/2008/layout/BendingPictureCaption"/>
    <dgm:cxn modelId="{AB5A3F1E-1757-47F2-B9FB-7B65E7FDE0CD}" type="presParOf" srcId="{62519832-828C-484D-B937-19F96789942F}" destId="{CE521482-E71A-42C0-A542-34AF32C448BE}" srcOrd="1" destOrd="0" presId="urn:microsoft.com/office/officeart/2008/layout/BendingPictureCaption"/>
    <dgm:cxn modelId="{55A5A3D1-F087-4446-9016-BB2DAA25E3FB}" type="presParOf" srcId="{62519832-828C-484D-B937-19F96789942F}" destId="{81849A84-3FEF-459C-8959-8370ECDD91E0}" srcOrd="2" destOrd="0" presId="urn:microsoft.com/office/officeart/2008/layout/BendingPictureCaption"/>
    <dgm:cxn modelId="{B0669A68-C540-4E0D-9C12-4000EAED9A0A}" type="presParOf" srcId="{81849A84-3FEF-459C-8959-8370ECDD91E0}" destId="{A5DA1E62-E32C-4846-A643-6CA73943FF89}" srcOrd="0" destOrd="0" presId="urn:microsoft.com/office/officeart/2008/layout/BendingPictureCaption"/>
    <dgm:cxn modelId="{5B85CA6D-A7B0-49E2-8616-5EBCD55EFBC4}" type="presParOf" srcId="{81849A84-3FEF-459C-8959-8370ECDD91E0}" destId="{689339AF-6D5E-434A-A5B1-E16C9C37976A}" srcOrd="1" destOrd="0" presId="urn:microsoft.com/office/officeart/2008/layout/BendingPictureCapti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9DD8CB5-E9AF-45E1-A299-3DF45578179D}" type="doc">
      <dgm:prSet loTypeId="urn:microsoft.com/office/officeart/2005/8/layout/radial2" loCatId="relationship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032D18C4-25E3-4197-992D-1D4C03F980E3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62C7690C-2EB6-46BA-A4D5-F15BE1B3473B}" type="parTrans" cxnId="{7F340504-011B-46D3-8A6A-F0F9EDFC4D41}">
      <dgm:prSet/>
      <dgm:spPr/>
      <dgm:t>
        <a:bodyPr/>
        <a:lstStyle/>
        <a:p>
          <a:endParaRPr lang="zh-TW" altLang="en-US"/>
        </a:p>
      </dgm:t>
    </dgm:pt>
    <dgm:pt modelId="{89C47FA5-289F-4C51-BC01-278E98DC0331}" type="sibTrans" cxnId="{7F340504-011B-46D3-8A6A-F0F9EDFC4D41}">
      <dgm:prSet/>
      <dgm:spPr/>
      <dgm:t>
        <a:bodyPr/>
        <a:lstStyle/>
        <a:p>
          <a:endParaRPr lang="zh-TW" altLang="en-US"/>
        </a:p>
      </dgm:t>
    </dgm:pt>
    <dgm:pt modelId="{B026FCA4-B518-42F1-BFB5-6F6F30E6970E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574092C7-427B-4AFD-BA52-E98159C734A9}" type="parTrans" cxnId="{952BFFE7-8186-4BBC-BCED-A78D42744F7F}">
      <dgm:prSet/>
      <dgm:spPr/>
      <dgm:t>
        <a:bodyPr/>
        <a:lstStyle/>
        <a:p>
          <a:endParaRPr lang="zh-TW" altLang="en-US"/>
        </a:p>
      </dgm:t>
    </dgm:pt>
    <dgm:pt modelId="{8BCB4D69-DDE9-4D1E-A7D7-9A49AA4CD38E}" type="sibTrans" cxnId="{952BFFE7-8186-4BBC-BCED-A78D42744F7F}">
      <dgm:prSet/>
      <dgm:spPr/>
      <dgm:t>
        <a:bodyPr/>
        <a:lstStyle/>
        <a:p>
          <a:endParaRPr lang="zh-TW" altLang="en-US"/>
        </a:p>
      </dgm:t>
    </dgm:pt>
    <dgm:pt modelId="{A77B420E-481C-4DD7-A342-C1A4BF3C6530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3CC36F8E-A70F-4639-818E-DBA05B4737C9}" type="parTrans" cxnId="{7044FC2C-B622-4B89-9124-6AEF19C29E7E}">
      <dgm:prSet/>
      <dgm:spPr/>
      <dgm:t>
        <a:bodyPr/>
        <a:lstStyle/>
        <a:p>
          <a:endParaRPr lang="zh-TW" altLang="en-US"/>
        </a:p>
      </dgm:t>
    </dgm:pt>
    <dgm:pt modelId="{86989F5A-D2CE-4A2C-A313-585B69302CD8}" type="sibTrans" cxnId="{7044FC2C-B622-4B89-9124-6AEF19C29E7E}">
      <dgm:prSet/>
      <dgm:spPr/>
      <dgm:t>
        <a:bodyPr/>
        <a:lstStyle/>
        <a:p>
          <a:endParaRPr lang="zh-TW" altLang="en-US"/>
        </a:p>
      </dgm:t>
    </dgm:pt>
    <dgm:pt modelId="{8D8D88AF-B231-48BE-AF05-AB52D99BE668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F7FB3FB5-E9B8-49A5-9B81-9AFFAFA6AA96}" type="parTrans" cxnId="{FD4923D6-139C-43E3-8242-80575999E052}">
      <dgm:prSet/>
      <dgm:spPr/>
      <dgm:t>
        <a:bodyPr/>
        <a:lstStyle/>
        <a:p>
          <a:endParaRPr lang="zh-TW" altLang="en-US"/>
        </a:p>
      </dgm:t>
    </dgm:pt>
    <dgm:pt modelId="{FBB9024E-BC71-41AD-9A1A-AA03C021223D}" type="sibTrans" cxnId="{FD4923D6-139C-43E3-8242-80575999E052}">
      <dgm:prSet/>
      <dgm:spPr/>
      <dgm:t>
        <a:bodyPr/>
        <a:lstStyle/>
        <a:p>
          <a:endParaRPr lang="zh-TW" altLang="en-US"/>
        </a:p>
      </dgm:t>
    </dgm:pt>
    <dgm:pt modelId="{F2D387C1-1B69-424B-85AB-DED8BDEEBF38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76AF0273-78CD-4611-90B0-40F0B9C45AC4}" type="parTrans" cxnId="{FCFA0D8D-3B9D-4C45-98D7-834FD36E33DF}">
      <dgm:prSet/>
      <dgm:spPr/>
      <dgm:t>
        <a:bodyPr/>
        <a:lstStyle/>
        <a:p>
          <a:endParaRPr lang="zh-TW" altLang="en-US"/>
        </a:p>
      </dgm:t>
    </dgm:pt>
    <dgm:pt modelId="{72AFE91B-63DD-45C7-BE5D-F568A3D501A4}" type="sibTrans" cxnId="{FCFA0D8D-3B9D-4C45-98D7-834FD36E33DF}">
      <dgm:prSet/>
      <dgm:spPr/>
      <dgm:t>
        <a:bodyPr/>
        <a:lstStyle/>
        <a:p>
          <a:endParaRPr lang="zh-TW" altLang="en-US"/>
        </a:p>
      </dgm:t>
    </dgm:pt>
    <dgm:pt modelId="{A44D248D-1221-4ABB-AAAA-6FF2852F54BA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90067864-5160-4A97-9436-7E4E4A303BFE}" type="parTrans" cxnId="{9B806D35-EEDE-48F3-BFEB-F67B26D512B5}">
      <dgm:prSet/>
      <dgm:spPr/>
      <dgm:t>
        <a:bodyPr/>
        <a:lstStyle/>
        <a:p>
          <a:endParaRPr lang="zh-TW" altLang="en-US"/>
        </a:p>
      </dgm:t>
    </dgm:pt>
    <dgm:pt modelId="{1AA90EDC-4D68-4592-A745-9983F7FB5899}" type="sibTrans" cxnId="{9B806D35-EEDE-48F3-BFEB-F67B26D512B5}">
      <dgm:prSet/>
      <dgm:spPr/>
      <dgm:t>
        <a:bodyPr/>
        <a:lstStyle/>
        <a:p>
          <a:endParaRPr lang="zh-TW" altLang="en-US"/>
        </a:p>
      </dgm:t>
    </dgm:pt>
    <dgm:pt modelId="{D6820EC9-AB03-4865-9DED-50D04C9CC3C2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2C67FE8C-058B-4AF1-AD40-C51EE684476E}" type="parTrans" cxnId="{142DCED0-AA13-448C-915A-2121F3773F9A}">
      <dgm:prSet/>
      <dgm:spPr/>
      <dgm:t>
        <a:bodyPr/>
        <a:lstStyle/>
        <a:p>
          <a:endParaRPr lang="zh-TW" altLang="en-US"/>
        </a:p>
      </dgm:t>
    </dgm:pt>
    <dgm:pt modelId="{FCD83E8F-6E4E-4711-A4C1-6F1B08387646}" type="sibTrans" cxnId="{142DCED0-AA13-448C-915A-2121F3773F9A}">
      <dgm:prSet/>
      <dgm:spPr/>
      <dgm:t>
        <a:bodyPr/>
        <a:lstStyle/>
        <a:p>
          <a:endParaRPr lang="zh-TW" altLang="en-US"/>
        </a:p>
      </dgm:t>
    </dgm:pt>
    <dgm:pt modelId="{FDC698BC-FAF9-481A-9CDD-7F77CD2CBF79}">
      <dgm:prSet/>
      <dgm:spPr/>
      <dgm:t>
        <a:bodyPr/>
        <a:lstStyle/>
        <a:p>
          <a:r>
            <a:rPr lang="zh-TW" altLang="en-US" dirty="0" smtClean="0"/>
            <a:t>觀賞防疫影片照顧自己，愛護家人！</a:t>
          </a:r>
          <a:endParaRPr lang="zh-TW" altLang="en-US" dirty="0"/>
        </a:p>
      </dgm:t>
    </dgm:pt>
    <dgm:pt modelId="{CBC9B6A3-48FD-4671-965D-97033C163B0A}" type="parTrans" cxnId="{0DD421DB-7778-4584-AFC0-9B4DCFAF5378}">
      <dgm:prSet/>
      <dgm:spPr/>
      <dgm:t>
        <a:bodyPr/>
        <a:lstStyle/>
        <a:p>
          <a:endParaRPr lang="zh-TW" altLang="en-US"/>
        </a:p>
      </dgm:t>
    </dgm:pt>
    <dgm:pt modelId="{6A6E97AB-5463-4205-AFB7-D6F85F65996B}" type="sibTrans" cxnId="{0DD421DB-7778-4584-AFC0-9B4DCFAF5378}">
      <dgm:prSet/>
      <dgm:spPr/>
      <dgm:t>
        <a:bodyPr/>
        <a:lstStyle/>
        <a:p>
          <a:endParaRPr lang="zh-TW" altLang="en-US"/>
        </a:p>
      </dgm:t>
    </dgm:pt>
    <dgm:pt modelId="{DD676833-74E7-4201-81BD-CB20CE378932}" type="pres">
      <dgm:prSet presAssocID="{A9DD8CB5-E9AF-45E1-A299-3DF45578179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CFB1F3A1-8BFB-400C-8ABD-3AB5C70A9D5B}" type="pres">
      <dgm:prSet presAssocID="{A9DD8CB5-E9AF-45E1-A299-3DF45578179D}" presName="cycle" presStyleCnt="0"/>
      <dgm:spPr/>
    </dgm:pt>
    <dgm:pt modelId="{D8BE412E-82FD-4177-9010-D0C5822E687A}" type="pres">
      <dgm:prSet presAssocID="{A9DD8CB5-E9AF-45E1-A299-3DF45578179D}" presName="centerShape" presStyleCnt="0"/>
      <dgm:spPr/>
    </dgm:pt>
    <dgm:pt modelId="{59FDECEE-F6CB-4275-944B-97376EB97EC3}" type="pres">
      <dgm:prSet presAssocID="{A9DD8CB5-E9AF-45E1-A299-3DF45578179D}" presName="connSite" presStyleLbl="node1" presStyleIdx="0" presStyleCnt="4"/>
      <dgm:spPr/>
    </dgm:pt>
    <dgm:pt modelId="{ABA492E9-3743-41E7-9909-20A2C8E5A87A}" type="pres">
      <dgm:prSet presAssocID="{A9DD8CB5-E9AF-45E1-A299-3DF45578179D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C00753F-6F18-4E57-AD45-7257DACBC96C}" type="pres">
      <dgm:prSet presAssocID="{62C7690C-2EB6-46BA-A4D5-F15BE1B3473B}" presName="Name25" presStyleLbl="parChTrans1D1" presStyleIdx="0" presStyleCnt="3"/>
      <dgm:spPr/>
    </dgm:pt>
    <dgm:pt modelId="{35C8B206-6D13-4956-AB02-7F62445F97CA}" type="pres">
      <dgm:prSet presAssocID="{032D18C4-25E3-4197-992D-1D4C03F980E3}" presName="node" presStyleCnt="0"/>
      <dgm:spPr/>
    </dgm:pt>
    <dgm:pt modelId="{2B2ED7E7-34F7-4ED8-B843-054A24500DF0}" type="pres">
      <dgm:prSet presAssocID="{032D18C4-25E3-4197-992D-1D4C03F980E3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1FB79AD1-12E9-4B2A-BF1B-90F3B9C57C16}" type="pres">
      <dgm:prSet presAssocID="{032D18C4-25E3-4197-992D-1D4C03F980E3}" presName="childNode" presStyleLbl="revTx" presStyleIdx="0" presStyleCnt="3">
        <dgm:presLayoutVars>
          <dgm:bulletEnabled val="1"/>
        </dgm:presLayoutVars>
      </dgm:prSet>
      <dgm:spPr/>
    </dgm:pt>
    <dgm:pt modelId="{12244737-0749-4933-B448-B8F8CF3962CA}" type="pres">
      <dgm:prSet presAssocID="{F7FB3FB5-E9B8-49A5-9B81-9AFFAFA6AA96}" presName="Name25" presStyleLbl="parChTrans1D1" presStyleIdx="1" presStyleCnt="3"/>
      <dgm:spPr/>
    </dgm:pt>
    <dgm:pt modelId="{E3C41AF8-A15C-49D4-BE49-51AA512D646C}" type="pres">
      <dgm:prSet presAssocID="{8D8D88AF-B231-48BE-AF05-AB52D99BE668}" presName="node" presStyleCnt="0"/>
      <dgm:spPr/>
    </dgm:pt>
    <dgm:pt modelId="{229FFD43-42BB-4225-A3B3-5C9AA2328EB1}" type="pres">
      <dgm:prSet presAssocID="{8D8D88AF-B231-48BE-AF05-AB52D99BE668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AC3B36B-1E63-447B-A0F5-B64D6890DE9E}" type="pres">
      <dgm:prSet presAssocID="{8D8D88AF-B231-48BE-AF05-AB52D99BE668}" presName="childNode" presStyleLbl="revTx" presStyleIdx="1" presStyleCnt="3">
        <dgm:presLayoutVars>
          <dgm:bulletEnabled val="1"/>
        </dgm:presLayoutVars>
      </dgm:prSet>
      <dgm:spPr/>
    </dgm:pt>
    <dgm:pt modelId="{97F08B25-7045-48E7-A5A6-205C6746633A}" type="pres">
      <dgm:prSet presAssocID="{2C67FE8C-058B-4AF1-AD40-C51EE684476E}" presName="Name25" presStyleLbl="parChTrans1D1" presStyleIdx="2" presStyleCnt="3"/>
      <dgm:spPr/>
    </dgm:pt>
    <dgm:pt modelId="{F5B6F7D8-7E9B-433B-A9C5-36C936D24CB0}" type="pres">
      <dgm:prSet presAssocID="{D6820EC9-AB03-4865-9DED-50D04C9CC3C2}" presName="node" presStyleCnt="0"/>
      <dgm:spPr/>
    </dgm:pt>
    <dgm:pt modelId="{367D62F2-2392-4D65-885F-7359C40109FE}" type="pres">
      <dgm:prSet presAssocID="{D6820EC9-AB03-4865-9DED-50D04C9CC3C2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D1A9730-F161-4E06-8371-2082A4105034}" type="pres">
      <dgm:prSet presAssocID="{D6820EC9-AB03-4865-9DED-50D04C9CC3C2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DF33CBC-1602-43F3-A553-AAC6405FF211}" type="presOf" srcId="{F7FB3FB5-E9B8-49A5-9B81-9AFFAFA6AA96}" destId="{12244737-0749-4933-B448-B8F8CF3962CA}" srcOrd="0" destOrd="0" presId="urn:microsoft.com/office/officeart/2005/8/layout/radial2"/>
    <dgm:cxn modelId="{6DF96D0A-3F0A-4CCA-B0DE-A83BC4B84269}" type="presOf" srcId="{62C7690C-2EB6-46BA-A4D5-F15BE1B3473B}" destId="{6C00753F-6F18-4E57-AD45-7257DACBC96C}" srcOrd="0" destOrd="0" presId="urn:microsoft.com/office/officeart/2005/8/layout/radial2"/>
    <dgm:cxn modelId="{FCFA0D8D-3B9D-4C45-98D7-834FD36E33DF}" srcId="{8D8D88AF-B231-48BE-AF05-AB52D99BE668}" destId="{F2D387C1-1B69-424B-85AB-DED8BDEEBF38}" srcOrd="0" destOrd="0" parTransId="{76AF0273-78CD-4611-90B0-40F0B9C45AC4}" sibTransId="{72AFE91B-63DD-45C7-BE5D-F568A3D501A4}"/>
    <dgm:cxn modelId="{7F340504-011B-46D3-8A6A-F0F9EDFC4D41}" srcId="{A9DD8CB5-E9AF-45E1-A299-3DF45578179D}" destId="{032D18C4-25E3-4197-992D-1D4C03F980E3}" srcOrd="0" destOrd="0" parTransId="{62C7690C-2EB6-46BA-A4D5-F15BE1B3473B}" sibTransId="{89C47FA5-289F-4C51-BC01-278E98DC0331}"/>
    <dgm:cxn modelId="{FD4923D6-139C-43E3-8242-80575999E052}" srcId="{A9DD8CB5-E9AF-45E1-A299-3DF45578179D}" destId="{8D8D88AF-B231-48BE-AF05-AB52D99BE668}" srcOrd="1" destOrd="0" parTransId="{F7FB3FB5-E9B8-49A5-9B81-9AFFAFA6AA96}" sibTransId="{FBB9024E-BC71-41AD-9A1A-AA03C021223D}"/>
    <dgm:cxn modelId="{50BC194C-7FC5-4CE7-ABC3-E12BAD5AA222}" type="presOf" srcId="{A77B420E-481C-4DD7-A342-C1A4BF3C6530}" destId="{1FB79AD1-12E9-4B2A-BF1B-90F3B9C57C16}" srcOrd="0" destOrd="1" presId="urn:microsoft.com/office/officeart/2005/8/layout/radial2"/>
    <dgm:cxn modelId="{9B806D35-EEDE-48F3-BFEB-F67B26D512B5}" srcId="{8D8D88AF-B231-48BE-AF05-AB52D99BE668}" destId="{A44D248D-1221-4ABB-AAAA-6FF2852F54BA}" srcOrd="1" destOrd="0" parTransId="{90067864-5160-4A97-9436-7E4E4A303BFE}" sibTransId="{1AA90EDC-4D68-4592-A745-9983F7FB5899}"/>
    <dgm:cxn modelId="{9794816E-0C98-47D4-A27B-9135C9013CC6}" type="presOf" srcId="{FDC698BC-FAF9-481A-9CDD-7F77CD2CBF79}" destId="{1D1A9730-F161-4E06-8371-2082A4105034}" srcOrd="0" destOrd="0" presId="urn:microsoft.com/office/officeart/2005/8/layout/radial2"/>
    <dgm:cxn modelId="{8405729C-C773-4689-968B-14C43795B12D}" type="presOf" srcId="{A44D248D-1221-4ABB-AAAA-6FF2852F54BA}" destId="{5AC3B36B-1E63-447B-A0F5-B64D6890DE9E}" srcOrd="0" destOrd="1" presId="urn:microsoft.com/office/officeart/2005/8/layout/radial2"/>
    <dgm:cxn modelId="{F33458FC-FAEA-4BDF-8E2E-5AFF720DC869}" type="presOf" srcId="{A9DD8CB5-E9AF-45E1-A299-3DF45578179D}" destId="{DD676833-74E7-4201-81BD-CB20CE378932}" srcOrd="0" destOrd="0" presId="urn:microsoft.com/office/officeart/2005/8/layout/radial2"/>
    <dgm:cxn modelId="{B5C3C504-AE9B-47EA-B08C-CC32D1CD8A77}" type="presOf" srcId="{2C67FE8C-058B-4AF1-AD40-C51EE684476E}" destId="{97F08B25-7045-48E7-A5A6-205C6746633A}" srcOrd="0" destOrd="0" presId="urn:microsoft.com/office/officeart/2005/8/layout/radial2"/>
    <dgm:cxn modelId="{E93C6047-6722-4EB2-9C65-6F6DB06EAFA7}" type="presOf" srcId="{032D18C4-25E3-4197-992D-1D4C03F980E3}" destId="{2B2ED7E7-34F7-4ED8-B843-054A24500DF0}" srcOrd="0" destOrd="0" presId="urn:microsoft.com/office/officeart/2005/8/layout/radial2"/>
    <dgm:cxn modelId="{5051DAD5-F4B9-43F5-A9D7-5DC8E5CC121D}" type="presOf" srcId="{8D8D88AF-B231-48BE-AF05-AB52D99BE668}" destId="{229FFD43-42BB-4225-A3B3-5C9AA2328EB1}" srcOrd="0" destOrd="0" presId="urn:microsoft.com/office/officeart/2005/8/layout/radial2"/>
    <dgm:cxn modelId="{394E01AE-961C-4AC8-877B-62655E807753}" type="presOf" srcId="{B026FCA4-B518-42F1-BFB5-6F6F30E6970E}" destId="{1FB79AD1-12E9-4B2A-BF1B-90F3B9C57C16}" srcOrd="0" destOrd="0" presId="urn:microsoft.com/office/officeart/2005/8/layout/radial2"/>
    <dgm:cxn modelId="{8C560A5D-6244-4E28-AF71-F74BF0F9E3D6}" type="presOf" srcId="{D6820EC9-AB03-4865-9DED-50D04C9CC3C2}" destId="{367D62F2-2392-4D65-885F-7359C40109FE}" srcOrd="0" destOrd="0" presId="urn:microsoft.com/office/officeart/2005/8/layout/radial2"/>
    <dgm:cxn modelId="{142DCED0-AA13-448C-915A-2121F3773F9A}" srcId="{A9DD8CB5-E9AF-45E1-A299-3DF45578179D}" destId="{D6820EC9-AB03-4865-9DED-50D04C9CC3C2}" srcOrd="2" destOrd="0" parTransId="{2C67FE8C-058B-4AF1-AD40-C51EE684476E}" sibTransId="{FCD83E8F-6E4E-4711-A4C1-6F1B08387646}"/>
    <dgm:cxn modelId="{952BFFE7-8186-4BBC-BCED-A78D42744F7F}" srcId="{032D18C4-25E3-4197-992D-1D4C03F980E3}" destId="{B026FCA4-B518-42F1-BFB5-6F6F30E6970E}" srcOrd="0" destOrd="0" parTransId="{574092C7-427B-4AFD-BA52-E98159C734A9}" sibTransId="{8BCB4D69-DDE9-4D1E-A7D7-9A49AA4CD38E}"/>
    <dgm:cxn modelId="{7044FC2C-B622-4B89-9124-6AEF19C29E7E}" srcId="{032D18C4-25E3-4197-992D-1D4C03F980E3}" destId="{A77B420E-481C-4DD7-A342-C1A4BF3C6530}" srcOrd="1" destOrd="0" parTransId="{3CC36F8E-A70F-4639-818E-DBA05B4737C9}" sibTransId="{86989F5A-D2CE-4A2C-A313-585B69302CD8}"/>
    <dgm:cxn modelId="{0DD421DB-7778-4584-AFC0-9B4DCFAF5378}" srcId="{D6820EC9-AB03-4865-9DED-50D04C9CC3C2}" destId="{FDC698BC-FAF9-481A-9CDD-7F77CD2CBF79}" srcOrd="0" destOrd="0" parTransId="{CBC9B6A3-48FD-4671-965D-97033C163B0A}" sibTransId="{6A6E97AB-5463-4205-AFB7-D6F85F65996B}"/>
    <dgm:cxn modelId="{A5206134-C18B-4C15-AF4B-B552B2C151F6}" type="presOf" srcId="{F2D387C1-1B69-424B-85AB-DED8BDEEBF38}" destId="{5AC3B36B-1E63-447B-A0F5-B64D6890DE9E}" srcOrd="0" destOrd="0" presId="urn:microsoft.com/office/officeart/2005/8/layout/radial2"/>
    <dgm:cxn modelId="{6BF512CA-A622-4425-9B94-CA6EBAE17075}" type="presParOf" srcId="{DD676833-74E7-4201-81BD-CB20CE378932}" destId="{CFB1F3A1-8BFB-400C-8ABD-3AB5C70A9D5B}" srcOrd="0" destOrd="0" presId="urn:microsoft.com/office/officeart/2005/8/layout/radial2"/>
    <dgm:cxn modelId="{ED7D02D1-C26C-49E4-A261-40F31D7AAE92}" type="presParOf" srcId="{CFB1F3A1-8BFB-400C-8ABD-3AB5C70A9D5B}" destId="{D8BE412E-82FD-4177-9010-D0C5822E687A}" srcOrd="0" destOrd="0" presId="urn:microsoft.com/office/officeart/2005/8/layout/radial2"/>
    <dgm:cxn modelId="{A4B0F6E0-360E-48BC-9C69-7204A7417B8A}" type="presParOf" srcId="{D8BE412E-82FD-4177-9010-D0C5822E687A}" destId="{59FDECEE-F6CB-4275-944B-97376EB97EC3}" srcOrd="0" destOrd="0" presId="urn:microsoft.com/office/officeart/2005/8/layout/radial2"/>
    <dgm:cxn modelId="{9A144155-8BAD-472C-B52E-B8FDD37B9B26}" type="presParOf" srcId="{D8BE412E-82FD-4177-9010-D0C5822E687A}" destId="{ABA492E9-3743-41E7-9909-20A2C8E5A87A}" srcOrd="1" destOrd="0" presId="urn:microsoft.com/office/officeart/2005/8/layout/radial2"/>
    <dgm:cxn modelId="{AAD90354-CBBD-4B42-83E3-0CDC53958B32}" type="presParOf" srcId="{CFB1F3A1-8BFB-400C-8ABD-3AB5C70A9D5B}" destId="{6C00753F-6F18-4E57-AD45-7257DACBC96C}" srcOrd="1" destOrd="0" presId="urn:microsoft.com/office/officeart/2005/8/layout/radial2"/>
    <dgm:cxn modelId="{E25A1F46-DF1A-4AF9-84D9-40A4BC6E6A0B}" type="presParOf" srcId="{CFB1F3A1-8BFB-400C-8ABD-3AB5C70A9D5B}" destId="{35C8B206-6D13-4956-AB02-7F62445F97CA}" srcOrd="2" destOrd="0" presId="urn:microsoft.com/office/officeart/2005/8/layout/radial2"/>
    <dgm:cxn modelId="{2A6EE201-1285-4228-9292-0E8C5DF6F57F}" type="presParOf" srcId="{35C8B206-6D13-4956-AB02-7F62445F97CA}" destId="{2B2ED7E7-34F7-4ED8-B843-054A24500DF0}" srcOrd="0" destOrd="0" presId="urn:microsoft.com/office/officeart/2005/8/layout/radial2"/>
    <dgm:cxn modelId="{1E2F834F-3541-471F-B306-1A47F7E39BD8}" type="presParOf" srcId="{35C8B206-6D13-4956-AB02-7F62445F97CA}" destId="{1FB79AD1-12E9-4B2A-BF1B-90F3B9C57C16}" srcOrd="1" destOrd="0" presId="urn:microsoft.com/office/officeart/2005/8/layout/radial2"/>
    <dgm:cxn modelId="{428509AD-C0E0-47FC-9D09-5A8B4181BA52}" type="presParOf" srcId="{CFB1F3A1-8BFB-400C-8ABD-3AB5C70A9D5B}" destId="{12244737-0749-4933-B448-B8F8CF3962CA}" srcOrd="3" destOrd="0" presId="urn:microsoft.com/office/officeart/2005/8/layout/radial2"/>
    <dgm:cxn modelId="{3A4AE372-2DD8-4B14-9C57-CB13439BC311}" type="presParOf" srcId="{CFB1F3A1-8BFB-400C-8ABD-3AB5C70A9D5B}" destId="{E3C41AF8-A15C-49D4-BE49-51AA512D646C}" srcOrd="4" destOrd="0" presId="urn:microsoft.com/office/officeart/2005/8/layout/radial2"/>
    <dgm:cxn modelId="{AA4F54EA-1A33-447C-B908-E51E6135722D}" type="presParOf" srcId="{E3C41AF8-A15C-49D4-BE49-51AA512D646C}" destId="{229FFD43-42BB-4225-A3B3-5C9AA2328EB1}" srcOrd="0" destOrd="0" presId="urn:microsoft.com/office/officeart/2005/8/layout/radial2"/>
    <dgm:cxn modelId="{681A82A5-FAEE-424E-9EF3-B960FBAD8F77}" type="presParOf" srcId="{E3C41AF8-A15C-49D4-BE49-51AA512D646C}" destId="{5AC3B36B-1E63-447B-A0F5-B64D6890DE9E}" srcOrd="1" destOrd="0" presId="urn:microsoft.com/office/officeart/2005/8/layout/radial2"/>
    <dgm:cxn modelId="{94C23B9C-2263-44A9-AC1E-F9B58FA33DCE}" type="presParOf" srcId="{CFB1F3A1-8BFB-400C-8ABD-3AB5C70A9D5B}" destId="{97F08B25-7045-48E7-A5A6-205C6746633A}" srcOrd="5" destOrd="0" presId="urn:microsoft.com/office/officeart/2005/8/layout/radial2"/>
    <dgm:cxn modelId="{26D026D2-DC11-480E-A1A1-A0B8985D90E3}" type="presParOf" srcId="{CFB1F3A1-8BFB-400C-8ABD-3AB5C70A9D5B}" destId="{F5B6F7D8-7E9B-433B-A9C5-36C936D24CB0}" srcOrd="6" destOrd="0" presId="urn:microsoft.com/office/officeart/2005/8/layout/radial2"/>
    <dgm:cxn modelId="{2C872E3D-BBE6-4D61-9EC1-8D48960A4397}" type="presParOf" srcId="{F5B6F7D8-7E9B-433B-A9C5-36C936D24CB0}" destId="{367D62F2-2392-4D65-885F-7359C40109FE}" srcOrd="0" destOrd="0" presId="urn:microsoft.com/office/officeart/2005/8/layout/radial2"/>
    <dgm:cxn modelId="{1E2F99C4-119F-49A1-A484-1C16D01E1522}" type="presParOf" srcId="{F5B6F7D8-7E9B-433B-A9C5-36C936D24CB0}" destId="{1D1A9730-F161-4E06-8371-2082A410503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8C1A36-2FAB-4E69-8A79-730E37B4E92D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99314EAB-4FCB-413D-8F78-026F872C28EE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FCFF1E-D101-40FD-9F59-833C1EC0DEE1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4BCCBEDA-4B21-481F-96E7-001CE535812E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A6334F-C6F1-4A9C-979E-1F85F7DCDEF1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AE31C891-358D-4656-B07D-9C15EF9051AC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AC9F85-2FF7-487D-B115-8154D7EEA059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5669D5D9-375D-4963-8FEB-F297236544D2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A7F957-6D5B-4D5C-92B4-D604BFA40DA7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A348B1-E850-4FB1-8D61-C8BA0A5DFE21}">
      <dsp:nvSpPr>
        <dsp:cNvPr id="0" name=""/>
        <dsp:cNvSpPr/>
      </dsp:nvSpPr>
      <dsp:spPr>
        <a:xfrm>
          <a:off x="3387" y="795579"/>
          <a:ext cx="3613917" cy="2670671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814A2C-5DF9-4B37-A552-B2C0D705EFBC}">
      <dsp:nvSpPr>
        <dsp:cNvPr id="0" name=""/>
        <dsp:cNvSpPr/>
      </dsp:nvSpPr>
      <dsp:spPr>
        <a:xfrm>
          <a:off x="442378" y="28598"/>
          <a:ext cx="3114120" cy="7483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5000"/>
            </a:spcAft>
          </a:pPr>
          <a:r>
            <a:rPr lang="zh-TW" sz="2300" b="1" kern="1200" dirty="0" smtClean="0"/>
            <a:t>室外至少</a:t>
          </a:r>
          <a:r>
            <a:rPr lang="en-US" sz="2300" b="1" kern="1200" dirty="0" smtClean="0"/>
            <a:t>1</a:t>
          </a:r>
          <a:r>
            <a:rPr lang="zh-TW" sz="2300" b="1" kern="1200" dirty="0" smtClean="0"/>
            <a:t>公尺</a:t>
          </a:r>
          <a:endParaRPr lang="zh-TW" sz="23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800" kern="1200" dirty="0" smtClean="0"/>
            <a:t>大約</a:t>
          </a:r>
          <a:r>
            <a:rPr lang="en-US" sz="1800" kern="1200" dirty="0" smtClean="0"/>
            <a:t>3</a:t>
          </a:r>
          <a:r>
            <a:rPr lang="zh-TW" sz="1800" kern="1200" dirty="0" smtClean="0"/>
            <a:t>個步伐</a:t>
          </a:r>
          <a:endParaRPr lang="zh-TW" sz="1800" kern="1200" dirty="0"/>
        </a:p>
      </dsp:txBody>
      <dsp:txXfrm>
        <a:off x="442378" y="28598"/>
        <a:ext cx="3114120" cy="748375"/>
      </dsp:txXfrm>
    </dsp:sp>
    <dsp:sp modelId="{A5DA1E62-E32C-4846-A643-6CA73943FF89}">
      <dsp:nvSpPr>
        <dsp:cNvPr id="0" name=""/>
        <dsp:cNvSpPr/>
      </dsp:nvSpPr>
      <dsp:spPr>
        <a:xfrm>
          <a:off x="4381619" y="795579"/>
          <a:ext cx="3613917" cy="2670671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9339AF-6D5E-434A-A5B1-E16C9C37976A}">
      <dsp:nvSpPr>
        <dsp:cNvPr id="0" name=""/>
        <dsp:cNvSpPr/>
      </dsp:nvSpPr>
      <dsp:spPr>
        <a:xfrm>
          <a:off x="5112091" y="2982008"/>
          <a:ext cx="3114120" cy="7483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5000"/>
            </a:spcAft>
          </a:pPr>
          <a:r>
            <a:rPr lang="zh-TW" sz="2300" kern="1200" smtClean="0"/>
            <a:t>室內至少</a:t>
          </a:r>
          <a:r>
            <a:rPr lang="en-US" sz="2300" kern="1200" smtClean="0"/>
            <a:t>1.5</a:t>
          </a:r>
          <a:r>
            <a:rPr lang="zh-TW" sz="2300" kern="1200" smtClean="0"/>
            <a:t>公尺</a:t>
          </a:r>
          <a:endParaRPr lang="zh-TW" sz="23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800" kern="1200" smtClean="0"/>
            <a:t>大約手臂的兩倍長</a:t>
          </a:r>
          <a:endParaRPr lang="zh-TW" sz="1800" kern="1200"/>
        </a:p>
      </dsp:txBody>
      <dsp:txXfrm>
        <a:off x="5112091" y="2982008"/>
        <a:ext cx="3114120" cy="7483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F08B25-7045-48E7-A5A6-205C6746633A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244737-0749-4933-B448-B8F8CF3962CA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00753F-6F18-4E57-AD45-7257DACBC96C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A492E9-3743-41E7-9909-20A2C8E5A87A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B2ED7E7-34F7-4ED8-B843-054A24500DF0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50000"/>
                <a:satMod val="300000"/>
              </a:schemeClr>
            </a:gs>
            <a:gs pos="35000">
              <a:schemeClr val="accent4">
                <a:hueOff val="-1488257"/>
                <a:satOff val="8966"/>
                <a:lumOff val="719"/>
                <a:alphaOff val="0"/>
                <a:tint val="37000"/>
                <a:satMod val="30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1FB79AD1-12E9-4B2A-BF1B-90F3B9C57C16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229FFD43-42BB-4225-A3B3-5C9AA2328EB1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50000"/>
                <a:satMod val="300000"/>
              </a:schemeClr>
            </a:gs>
            <a:gs pos="35000">
              <a:schemeClr val="accent4">
                <a:hueOff val="-2976513"/>
                <a:satOff val="17933"/>
                <a:lumOff val="1437"/>
                <a:alphaOff val="0"/>
                <a:tint val="37000"/>
                <a:satMod val="30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5AC3B36B-1E63-447B-A0F5-B64D6890DE9E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367D62F2-2392-4D65-885F-7359C40109FE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1D1A9730-F161-4E06-8371-2082A4105034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BendingPictureCaption">
  <dgm:title val=""/>
  <dgm:desc val=""/>
  <dgm:catLst>
    <dgm:cat type="picture" pri="6000"/>
    <dgm:cat type="pictureconvert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7" srcId="0" destId="1" srcOrd="0" destOrd="0"/>
        <dgm:cxn modelId="8" srcId="0" destId="2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diagram">
    <dgm:varLst>
      <dgm:dir/>
    </dgm:varLst>
    <dgm:choose name="Name0">
      <dgm:if name="Name1" func="var" arg="dir" op="equ" val="norm">
        <dgm:alg type="snake">
          <dgm:param type="off" val="ctr"/>
        </dgm:alg>
      </dgm:if>
      <dgm:else name="Name2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.19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if>
          <dgm:else name="Name5">
            <dgm:constrLst>
              <dgm:constr type="l" for="ch" forName="Image" refType="w" fact="0.06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else>
        </dgm:choose>
        <dgm:layoutNode name="Image" styleLbl="bgShp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" styleLbl="node0">
          <dgm:varLst>
            <dgm:bulletEnabled val="1"/>
          </dgm:varLst>
          <dgm:alg type="tx">
            <dgm:param type="txAnchorVertCh" val="mid"/>
            <dgm:param type="shpTxRTLAlignCh" val="r"/>
            <dgm:param type="lnSpAfParP" val="5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00B0F0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F0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2">
              <a:lumMod val="60000"/>
              <a:lumOff val="40000"/>
            </a:schemeClr>
          </a:solidFill>
          <a:latin typeface="文鼎古印體" panose="020B0609010101010101" pitchFamily="49" charset="-120"/>
          <a:ea typeface="文鼎古印體" panose="020B0609010101010101" pitchFamily="49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0070C0"/>
          </a:solidFill>
          <a:latin typeface="文鼎古印體" panose="020B0609010101010101" pitchFamily="49" charset="-120"/>
          <a:ea typeface="文鼎古印體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rgbClr val="0070C0"/>
          </a:solidFill>
          <a:latin typeface="文鼎古印體" panose="020B0609010101010101" pitchFamily="49" charset="-120"/>
          <a:ea typeface="文鼎古印體" panose="020B0609010101010101" pitchFamily="49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rgbClr val="0070C0"/>
          </a:solidFill>
          <a:latin typeface="文鼎古印體" panose="020B0609010101010101" pitchFamily="49" charset="-120"/>
          <a:ea typeface="文鼎古印體" panose="020B0609010101010101" pitchFamily="49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rgbClr val="0070C0"/>
          </a:solidFill>
          <a:latin typeface="文鼎古印體" panose="020B0609010101010101" pitchFamily="49" charset="-120"/>
          <a:ea typeface="文鼎古印體" panose="020B0609010101010101" pitchFamily="49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hyperlink" Target="https://www.youtube.com/watch?v=a5JzhVwmCKA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防疫大作戰</a:t>
            </a:r>
            <a:endParaRPr lang="zh-TW" altLang="en-US" sz="4800" dirty="0"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7030A0"/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492896"/>
            <a:ext cx="6840760" cy="4104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004464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417711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>
            <a:hlinkClick r:id="rId2"/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637866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1345</TotalTime>
  <Words>121</Words>
  <Application>Microsoft Office PowerPoint</Application>
  <PresentationFormat>如螢幕大小 (4:3)</PresentationFormat>
  <Paragraphs>21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文鼎中特毛楷</vt:lpstr>
      <vt:lpstr>文鼎古印體</vt:lpstr>
      <vt:lpstr>文鼎特毛楷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2021-12-13T03:08:57Z</dcterms:modified>
</cp:coreProperties>
</file>