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1BEFDE-F786-4BC3-A98B-1E072DC8C874}" type="doc">
      <dgm:prSet loTypeId="urn:microsoft.com/office/officeart/2005/8/layout/hList7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zh-TW" altLang="en-US"/>
        </a:p>
      </dgm:t>
    </dgm:pt>
    <dgm:pt modelId="{E0A71176-434B-4B26-A86E-87B9E8DD5BA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2518F42-807E-4818-A17F-86E0A21E00B9}" type="parTrans" cxnId="{F6357599-048A-4A02-A0D4-162936FEE55D}">
      <dgm:prSet/>
      <dgm:spPr/>
      <dgm:t>
        <a:bodyPr/>
        <a:lstStyle/>
        <a:p>
          <a:endParaRPr lang="zh-TW" altLang="en-US"/>
        </a:p>
      </dgm:t>
    </dgm:pt>
    <dgm:pt modelId="{D1E6B83D-4476-4920-BBBA-D5E3D3207AB5}" type="sibTrans" cxnId="{F6357599-048A-4A02-A0D4-162936FEE55D}">
      <dgm:prSet/>
      <dgm:spPr/>
      <dgm:t>
        <a:bodyPr/>
        <a:lstStyle/>
        <a:p>
          <a:endParaRPr lang="zh-TW" altLang="en-US"/>
        </a:p>
      </dgm:t>
    </dgm:pt>
    <dgm:pt modelId="{5DD61E22-0D8E-497B-BBB9-2364161C1016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93C62EF6-8D35-4C68-A4F4-01F4399CEBE1}" type="parTrans" cxnId="{732DEDE4-7F86-4DCC-BC2F-483944C88A71}">
      <dgm:prSet/>
      <dgm:spPr/>
      <dgm:t>
        <a:bodyPr/>
        <a:lstStyle/>
        <a:p>
          <a:endParaRPr lang="zh-TW" altLang="en-US"/>
        </a:p>
      </dgm:t>
    </dgm:pt>
    <dgm:pt modelId="{44BA7946-6F7C-4295-BCD0-63F5900300F7}" type="sibTrans" cxnId="{732DEDE4-7F86-4DCC-BC2F-483944C88A71}">
      <dgm:prSet/>
      <dgm:spPr/>
      <dgm:t>
        <a:bodyPr/>
        <a:lstStyle/>
        <a:p>
          <a:endParaRPr lang="zh-TW" altLang="en-US"/>
        </a:p>
      </dgm:t>
    </dgm:pt>
    <dgm:pt modelId="{1B3EED57-ABDC-4AFA-AACE-C4092C364F5B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FFD5FA93-43A7-47C5-A2C9-2B0B65D16A8A}" type="parTrans" cxnId="{06B307EE-2121-4A98-A85D-F2F97FF38856}">
      <dgm:prSet/>
      <dgm:spPr/>
      <dgm:t>
        <a:bodyPr/>
        <a:lstStyle/>
        <a:p>
          <a:endParaRPr lang="zh-TW" altLang="en-US"/>
        </a:p>
      </dgm:t>
    </dgm:pt>
    <dgm:pt modelId="{A79C093D-B7D0-4293-8281-D47ACD0C1AB6}" type="sibTrans" cxnId="{06B307EE-2121-4A98-A85D-F2F97FF38856}">
      <dgm:prSet/>
      <dgm:spPr/>
      <dgm:t>
        <a:bodyPr/>
        <a:lstStyle/>
        <a:p>
          <a:endParaRPr lang="zh-TW" altLang="en-US"/>
        </a:p>
      </dgm:t>
    </dgm:pt>
    <dgm:pt modelId="{D0A27085-B22C-4B23-B011-A41749B3538C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A5F331FB-CF72-44CE-AD69-AFBB395B0EA3}" type="parTrans" cxnId="{75A98F70-9F55-4B73-BD70-2CA35848BABA}">
      <dgm:prSet/>
      <dgm:spPr/>
      <dgm:t>
        <a:bodyPr/>
        <a:lstStyle/>
        <a:p>
          <a:endParaRPr lang="zh-TW" altLang="en-US"/>
        </a:p>
      </dgm:t>
    </dgm:pt>
    <dgm:pt modelId="{835E7C2A-7167-4FDF-B102-BF7ED9E3D173}" type="sibTrans" cxnId="{75A98F70-9F55-4B73-BD70-2CA35848BABA}">
      <dgm:prSet/>
      <dgm:spPr/>
      <dgm:t>
        <a:bodyPr/>
        <a:lstStyle/>
        <a:p>
          <a:endParaRPr lang="zh-TW" altLang="en-US"/>
        </a:p>
      </dgm:t>
    </dgm:pt>
    <dgm:pt modelId="{1478E4AE-9BAE-4D52-92EF-13D2D9FEC671}" type="pres">
      <dgm:prSet presAssocID="{331BEFDE-F786-4BC3-A98B-1E072DC8C8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9040341-A06E-4CB6-8F84-7D1E3712E0A0}" type="pres">
      <dgm:prSet presAssocID="{331BEFDE-F786-4BC3-A98B-1E072DC8C874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D4217CEE-B71F-4EA5-81FA-8B9FF12BA724}" type="pres">
      <dgm:prSet presAssocID="{331BEFDE-F786-4BC3-A98B-1E072DC8C874}" presName="linComp" presStyleCnt="0"/>
      <dgm:spPr/>
      <dgm:t>
        <a:bodyPr/>
        <a:lstStyle/>
        <a:p>
          <a:endParaRPr lang="zh-TW" altLang="en-US"/>
        </a:p>
      </dgm:t>
    </dgm:pt>
    <dgm:pt modelId="{6401E68A-341D-4EAB-BB9D-952C4CA9D102}" type="pres">
      <dgm:prSet presAssocID="{E0A71176-434B-4B26-A86E-87B9E8DD5BAE}" presName="compNode" presStyleCnt="0"/>
      <dgm:spPr/>
      <dgm:t>
        <a:bodyPr/>
        <a:lstStyle/>
        <a:p>
          <a:endParaRPr lang="zh-TW" altLang="en-US"/>
        </a:p>
      </dgm:t>
    </dgm:pt>
    <dgm:pt modelId="{09B23D5B-5872-466C-A442-5E5F606DAD49}" type="pres">
      <dgm:prSet presAssocID="{E0A71176-434B-4B26-A86E-87B9E8DD5BA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6EC6852-1DBC-49B2-99D9-9624908F79A0}" type="pres">
      <dgm:prSet presAssocID="{E0A71176-434B-4B26-A86E-87B9E8DD5BA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3B4BAC-1E9F-417F-AE69-9B54C7B640F9}" type="pres">
      <dgm:prSet presAssocID="{E0A71176-434B-4B26-A86E-87B9E8DD5BAE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A03281C1-6BE6-4ECF-9017-005F59AC1F5A}" type="pres">
      <dgm:prSet presAssocID="{E0A71176-434B-4B26-A86E-87B9E8DD5BA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A8A1956-79E7-4C49-ABEC-3C0EFF133ABD}" type="pres">
      <dgm:prSet presAssocID="{D1E6B83D-4476-4920-BBBA-D5E3D3207AB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00D040F-5F77-456E-BF8C-4439BC49200D}" type="pres">
      <dgm:prSet presAssocID="{5DD61E22-0D8E-497B-BBB9-2364161C1016}" presName="compNode" presStyleCnt="0"/>
      <dgm:spPr/>
      <dgm:t>
        <a:bodyPr/>
        <a:lstStyle/>
        <a:p>
          <a:endParaRPr lang="zh-TW" altLang="en-US"/>
        </a:p>
      </dgm:t>
    </dgm:pt>
    <dgm:pt modelId="{45B83AAE-3DE0-44BD-BB26-030ADD130B0C}" type="pres">
      <dgm:prSet presAssocID="{5DD61E22-0D8E-497B-BBB9-2364161C1016}" presName="bkgdShape" presStyleLbl="node1" presStyleIdx="1" presStyleCnt="4" custLinFactNeighborX="1500" custLinFactNeighborY="632"/>
      <dgm:spPr/>
      <dgm:t>
        <a:bodyPr/>
        <a:lstStyle/>
        <a:p>
          <a:endParaRPr lang="zh-TW" altLang="en-US"/>
        </a:p>
      </dgm:t>
    </dgm:pt>
    <dgm:pt modelId="{2AF841C7-0E4E-447D-914D-A965C0138622}" type="pres">
      <dgm:prSet presAssocID="{5DD61E22-0D8E-497B-BBB9-2364161C101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69DE77-86C0-4CFE-92D5-7C45AE799DB2}" type="pres">
      <dgm:prSet presAssocID="{5DD61E22-0D8E-497B-BBB9-2364161C1016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C6B4A6FE-DF07-47F0-9E08-6F56D823DD1A}" type="pres">
      <dgm:prSet presAssocID="{5DD61E22-0D8E-497B-BBB9-2364161C1016}" presName="imagNode" presStyleLbl="fgImgPlace1" presStyleIdx="1" presStyleCnt="4" custLinFactNeighborX="-5499" custLinFactNeighborY="299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9F8395B-EC7B-4689-BCFA-52164369EAEC}" type="pres">
      <dgm:prSet presAssocID="{44BA7946-6F7C-4295-BCD0-63F5900300F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4DA2909-8D25-4DCF-8863-9B5626DBEFDF}" type="pres">
      <dgm:prSet presAssocID="{1B3EED57-ABDC-4AFA-AACE-C4092C364F5B}" presName="compNode" presStyleCnt="0"/>
      <dgm:spPr/>
      <dgm:t>
        <a:bodyPr/>
        <a:lstStyle/>
        <a:p>
          <a:endParaRPr lang="zh-TW" altLang="en-US"/>
        </a:p>
      </dgm:t>
    </dgm:pt>
    <dgm:pt modelId="{F13E5A58-0785-4FE8-BB6A-D50B839DD5C0}" type="pres">
      <dgm:prSet presAssocID="{1B3EED57-ABDC-4AFA-AACE-C4092C364F5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8F5EC21-911D-467E-BCA9-09D777C638AB}" type="pres">
      <dgm:prSet presAssocID="{1B3EED57-ABDC-4AFA-AACE-C4092C364F5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3FACF3-EA38-40B1-9A1B-B12C82C6E006}" type="pres">
      <dgm:prSet presAssocID="{1B3EED57-ABDC-4AFA-AACE-C4092C364F5B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1B119EDE-DEE4-4C9A-8FCD-5FA6B7B69774}" type="pres">
      <dgm:prSet presAssocID="{1B3EED57-ABDC-4AFA-AACE-C4092C364F5B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7C924AF-4CD1-4DCC-903A-331B2F617966}" type="pres">
      <dgm:prSet presAssocID="{A79C093D-B7D0-4293-8281-D47ACD0C1AB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FF92C9A-4715-4C57-B4C0-66658A6F65BD}" type="pres">
      <dgm:prSet presAssocID="{D0A27085-B22C-4B23-B011-A41749B3538C}" presName="compNode" presStyleCnt="0"/>
      <dgm:spPr/>
      <dgm:t>
        <a:bodyPr/>
        <a:lstStyle/>
        <a:p>
          <a:endParaRPr lang="zh-TW" altLang="en-US"/>
        </a:p>
      </dgm:t>
    </dgm:pt>
    <dgm:pt modelId="{337F6210-7343-4476-AAA1-1115C12FD497}" type="pres">
      <dgm:prSet presAssocID="{D0A27085-B22C-4B23-B011-A41749B3538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BD35084-90AD-4DD6-B16E-0AB658D9FCC2}" type="pres">
      <dgm:prSet presAssocID="{D0A27085-B22C-4B23-B011-A41749B3538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598564-902B-4088-82D3-0C7C732BE6F9}" type="pres">
      <dgm:prSet presAssocID="{D0A27085-B22C-4B23-B011-A41749B3538C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3A26C2FD-521A-4E4E-B1E7-5C6AC2A22AFE}" type="pres">
      <dgm:prSet presAssocID="{D0A27085-B22C-4B23-B011-A41749B3538C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5B12BB4-D73B-4875-9CBB-CD3053779896}" type="presOf" srcId="{A79C093D-B7D0-4293-8281-D47ACD0C1AB6}" destId="{97C924AF-4CD1-4DCC-903A-331B2F617966}" srcOrd="0" destOrd="0" presId="urn:microsoft.com/office/officeart/2005/8/layout/hList7"/>
    <dgm:cxn modelId="{732DEDE4-7F86-4DCC-BC2F-483944C88A71}" srcId="{331BEFDE-F786-4BC3-A98B-1E072DC8C874}" destId="{5DD61E22-0D8E-497B-BBB9-2364161C1016}" srcOrd="1" destOrd="0" parTransId="{93C62EF6-8D35-4C68-A4F4-01F4399CEBE1}" sibTransId="{44BA7946-6F7C-4295-BCD0-63F5900300F7}"/>
    <dgm:cxn modelId="{7B98A2E6-9C2D-47B8-9900-6ACC68811BA4}" type="presOf" srcId="{5DD61E22-0D8E-497B-BBB9-2364161C1016}" destId="{45B83AAE-3DE0-44BD-BB26-030ADD130B0C}" srcOrd="0" destOrd="0" presId="urn:microsoft.com/office/officeart/2005/8/layout/hList7"/>
    <dgm:cxn modelId="{3C3B4E66-D446-49E9-925C-BE91931FF4AE}" type="presOf" srcId="{D0A27085-B22C-4B23-B011-A41749B3538C}" destId="{337F6210-7343-4476-AAA1-1115C12FD497}" srcOrd="0" destOrd="0" presId="urn:microsoft.com/office/officeart/2005/8/layout/hList7"/>
    <dgm:cxn modelId="{18A3B8AA-9432-4545-AAB7-9BFC62AFFF91}" type="presOf" srcId="{D1E6B83D-4476-4920-BBBA-D5E3D3207AB5}" destId="{2A8A1956-79E7-4C49-ABEC-3C0EFF133ABD}" srcOrd="0" destOrd="0" presId="urn:microsoft.com/office/officeart/2005/8/layout/hList7"/>
    <dgm:cxn modelId="{D45A9608-26C3-49A8-9BAA-6390F4DC4966}" type="presOf" srcId="{E0A71176-434B-4B26-A86E-87B9E8DD5BAE}" destId="{76EC6852-1DBC-49B2-99D9-9624908F79A0}" srcOrd="1" destOrd="0" presId="urn:microsoft.com/office/officeart/2005/8/layout/hList7"/>
    <dgm:cxn modelId="{342EB5D5-33A9-47DB-AF91-47E6DD8CFD4B}" type="presOf" srcId="{E0A71176-434B-4B26-A86E-87B9E8DD5BAE}" destId="{09B23D5B-5872-466C-A442-5E5F606DAD49}" srcOrd="0" destOrd="0" presId="urn:microsoft.com/office/officeart/2005/8/layout/hList7"/>
    <dgm:cxn modelId="{01DB8359-5691-4B0B-ABDE-D84BA49B9C86}" type="presOf" srcId="{1B3EED57-ABDC-4AFA-AACE-C4092C364F5B}" destId="{28F5EC21-911D-467E-BCA9-09D777C638AB}" srcOrd="1" destOrd="0" presId="urn:microsoft.com/office/officeart/2005/8/layout/hList7"/>
    <dgm:cxn modelId="{EEA58CF5-D952-4F61-BC17-EFE1CF63663B}" type="presOf" srcId="{44BA7946-6F7C-4295-BCD0-63F5900300F7}" destId="{39F8395B-EC7B-4689-BCFA-52164369EAEC}" srcOrd="0" destOrd="0" presId="urn:microsoft.com/office/officeart/2005/8/layout/hList7"/>
    <dgm:cxn modelId="{F6357599-048A-4A02-A0D4-162936FEE55D}" srcId="{331BEFDE-F786-4BC3-A98B-1E072DC8C874}" destId="{E0A71176-434B-4B26-A86E-87B9E8DD5BAE}" srcOrd="0" destOrd="0" parTransId="{22518F42-807E-4818-A17F-86E0A21E00B9}" sibTransId="{D1E6B83D-4476-4920-BBBA-D5E3D3207AB5}"/>
    <dgm:cxn modelId="{30490D12-16C2-4D5B-89E8-54CFC7DC8763}" type="presOf" srcId="{331BEFDE-F786-4BC3-A98B-1E072DC8C874}" destId="{1478E4AE-9BAE-4D52-92EF-13D2D9FEC671}" srcOrd="0" destOrd="0" presId="urn:microsoft.com/office/officeart/2005/8/layout/hList7"/>
    <dgm:cxn modelId="{E276D0BF-BD5C-4A8D-A0E2-E067317F514E}" type="presOf" srcId="{5DD61E22-0D8E-497B-BBB9-2364161C1016}" destId="{2AF841C7-0E4E-447D-914D-A965C0138622}" srcOrd="1" destOrd="0" presId="urn:microsoft.com/office/officeart/2005/8/layout/hList7"/>
    <dgm:cxn modelId="{312FAA10-382E-4135-B77C-EDEFC33E6D12}" type="presOf" srcId="{D0A27085-B22C-4B23-B011-A41749B3538C}" destId="{ABD35084-90AD-4DD6-B16E-0AB658D9FCC2}" srcOrd="1" destOrd="0" presId="urn:microsoft.com/office/officeart/2005/8/layout/hList7"/>
    <dgm:cxn modelId="{06B307EE-2121-4A98-A85D-F2F97FF38856}" srcId="{331BEFDE-F786-4BC3-A98B-1E072DC8C874}" destId="{1B3EED57-ABDC-4AFA-AACE-C4092C364F5B}" srcOrd="2" destOrd="0" parTransId="{FFD5FA93-43A7-47C5-A2C9-2B0B65D16A8A}" sibTransId="{A79C093D-B7D0-4293-8281-D47ACD0C1AB6}"/>
    <dgm:cxn modelId="{07EE9378-C43D-4832-B694-0A45D3E5A0BE}" type="presOf" srcId="{1B3EED57-ABDC-4AFA-AACE-C4092C364F5B}" destId="{F13E5A58-0785-4FE8-BB6A-D50B839DD5C0}" srcOrd="0" destOrd="0" presId="urn:microsoft.com/office/officeart/2005/8/layout/hList7"/>
    <dgm:cxn modelId="{75A98F70-9F55-4B73-BD70-2CA35848BABA}" srcId="{331BEFDE-F786-4BC3-A98B-1E072DC8C874}" destId="{D0A27085-B22C-4B23-B011-A41749B3538C}" srcOrd="3" destOrd="0" parTransId="{A5F331FB-CF72-44CE-AD69-AFBB395B0EA3}" sibTransId="{835E7C2A-7167-4FDF-B102-BF7ED9E3D173}"/>
    <dgm:cxn modelId="{E442E5F8-9E82-41CF-8E54-7C110807DCF7}" type="presParOf" srcId="{1478E4AE-9BAE-4D52-92EF-13D2D9FEC671}" destId="{89040341-A06E-4CB6-8F84-7D1E3712E0A0}" srcOrd="0" destOrd="0" presId="urn:microsoft.com/office/officeart/2005/8/layout/hList7"/>
    <dgm:cxn modelId="{0C47E64A-5D07-496E-83C8-D0A11D24F843}" type="presParOf" srcId="{1478E4AE-9BAE-4D52-92EF-13D2D9FEC671}" destId="{D4217CEE-B71F-4EA5-81FA-8B9FF12BA724}" srcOrd="1" destOrd="0" presId="urn:microsoft.com/office/officeart/2005/8/layout/hList7"/>
    <dgm:cxn modelId="{43642286-BAAE-484A-9A81-65320204C5CC}" type="presParOf" srcId="{D4217CEE-B71F-4EA5-81FA-8B9FF12BA724}" destId="{6401E68A-341D-4EAB-BB9D-952C4CA9D102}" srcOrd="0" destOrd="0" presId="urn:microsoft.com/office/officeart/2005/8/layout/hList7"/>
    <dgm:cxn modelId="{C6F400A0-7AE7-499B-BE52-667FB1B0754D}" type="presParOf" srcId="{6401E68A-341D-4EAB-BB9D-952C4CA9D102}" destId="{09B23D5B-5872-466C-A442-5E5F606DAD49}" srcOrd="0" destOrd="0" presId="urn:microsoft.com/office/officeart/2005/8/layout/hList7"/>
    <dgm:cxn modelId="{EB26BF1B-9BE9-42A7-A072-EB6675AE054F}" type="presParOf" srcId="{6401E68A-341D-4EAB-BB9D-952C4CA9D102}" destId="{76EC6852-1DBC-49B2-99D9-9624908F79A0}" srcOrd="1" destOrd="0" presId="urn:microsoft.com/office/officeart/2005/8/layout/hList7"/>
    <dgm:cxn modelId="{623E7DCC-1891-457C-9EE1-CAA12B3654DD}" type="presParOf" srcId="{6401E68A-341D-4EAB-BB9D-952C4CA9D102}" destId="{8D3B4BAC-1E9F-417F-AE69-9B54C7B640F9}" srcOrd="2" destOrd="0" presId="urn:microsoft.com/office/officeart/2005/8/layout/hList7"/>
    <dgm:cxn modelId="{5DBD7121-CCA2-45F0-BA63-5A6A18992D68}" type="presParOf" srcId="{6401E68A-341D-4EAB-BB9D-952C4CA9D102}" destId="{A03281C1-6BE6-4ECF-9017-005F59AC1F5A}" srcOrd="3" destOrd="0" presId="urn:microsoft.com/office/officeart/2005/8/layout/hList7"/>
    <dgm:cxn modelId="{52EBF4AF-838D-47BA-8315-F0997A3191E8}" type="presParOf" srcId="{D4217CEE-B71F-4EA5-81FA-8B9FF12BA724}" destId="{2A8A1956-79E7-4C49-ABEC-3C0EFF133ABD}" srcOrd="1" destOrd="0" presId="urn:microsoft.com/office/officeart/2005/8/layout/hList7"/>
    <dgm:cxn modelId="{9BFD1A63-69A0-4704-9FB5-5414AEFA5883}" type="presParOf" srcId="{D4217CEE-B71F-4EA5-81FA-8B9FF12BA724}" destId="{100D040F-5F77-456E-BF8C-4439BC49200D}" srcOrd="2" destOrd="0" presId="urn:microsoft.com/office/officeart/2005/8/layout/hList7"/>
    <dgm:cxn modelId="{B37A9876-F424-478E-B55B-C5CA9A7B4E12}" type="presParOf" srcId="{100D040F-5F77-456E-BF8C-4439BC49200D}" destId="{45B83AAE-3DE0-44BD-BB26-030ADD130B0C}" srcOrd="0" destOrd="0" presId="urn:microsoft.com/office/officeart/2005/8/layout/hList7"/>
    <dgm:cxn modelId="{32191DCA-C3AD-46E8-BB79-69ECF26438EE}" type="presParOf" srcId="{100D040F-5F77-456E-BF8C-4439BC49200D}" destId="{2AF841C7-0E4E-447D-914D-A965C0138622}" srcOrd="1" destOrd="0" presId="urn:microsoft.com/office/officeart/2005/8/layout/hList7"/>
    <dgm:cxn modelId="{E6FF9F5C-8064-46C0-926F-0833CF49BB42}" type="presParOf" srcId="{100D040F-5F77-456E-BF8C-4439BC49200D}" destId="{0469DE77-86C0-4CFE-92D5-7C45AE799DB2}" srcOrd="2" destOrd="0" presId="urn:microsoft.com/office/officeart/2005/8/layout/hList7"/>
    <dgm:cxn modelId="{D655B60F-AB77-46F2-823E-99CC37D3D631}" type="presParOf" srcId="{100D040F-5F77-456E-BF8C-4439BC49200D}" destId="{C6B4A6FE-DF07-47F0-9E08-6F56D823DD1A}" srcOrd="3" destOrd="0" presId="urn:microsoft.com/office/officeart/2005/8/layout/hList7"/>
    <dgm:cxn modelId="{CA07503A-FBC3-4EAA-BA6E-FF54D85D8162}" type="presParOf" srcId="{D4217CEE-B71F-4EA5-81FA-8B9FF12BA724}" destId="{39F8395B-EC7B-4689-BCFA-52164369EAEC}" srcOrd="3" destOrd="0" presId="urn:microsoft.com/office/officeart/2005/8/layout/hList7"/>
    <dgm:cxn modelId="{0664892F-3F71-4607-9AC2-B01F0733196B}" type="presParOf" srcId="{D4217CEE-B71F-4EA5-81FA-8B9FF12BA724}" destId="{54DA2909-8D25-4DCF-8863-9B5626DBEFDF}" srcOrd="4" destOrd="0" presId="urn:microsoft.com/office/officeart/2005/8/layout/hList7"/>
    <dgm:cxn modelId="{65545136-0920-4E5E-8869-31B1B73B4920}" type="presParOf" srcId="{54DA2909-8D25-4DCF-8863-9B5626DBEFDF}" destId="{F13E5A58-0785-4FE8-BB6A-D50B839DD5C0}" srcOrd="0" destOrd="0" presId="urn:microsoft.com/office/officeart/2005/8/layout/hList7"/>
    <dgm:cxn modelId="{D12CCAC3-2CF9-425B-90BA-023FAA7AA352}" type="presParOf" srcId="{54DA2909-8D25-4DCF-8863-9B5626DBEFDF}" destId="{28F5EC21-911D-467E-BCA9-09D777C638AB}" srcOrd="1" destOrd="0" presId="urn:microsoft.com/office/officeart/2005/8/layout/hList7"/>
    <dgm:cxn modelId="{0734343A-76CB-485D-89FE-13BE12F561BA}" type="presParOf" srcId="{54DA2909-8D25-4DCF-8863-9B5626DBEFDF}" destId="{113FACF3-EA38-40B1-9A1B-B12C82C6E006}" srcOrd="2" destOrd="0" presId="urn:microsoft.com/office/officeart/2005/8/layout/hList7"/>
    <dgm:cxn modelId="{3E4A3DF9-8C5F-41A7-84B2-9EFFCC611238}" type="presParOf" srcId="{54DA2909-8D25-4DCF-8863-9B5626DBEFDF}" destId="{1B119EDE-DEE4-4C9A-8FCD-5FA6B7B69774}" srcOrd="3" destOrd="0" presId="urn:microsoft.com/office/officeart/2005/8/layout/hList7"/>
    <dgm:cxn modelId="{C85EBB0F-18E6-40EE-9509-9A39DBD6773E}" type="presParOf" srcId="{D4217CEE-B71F-4EA5-81FA-8B9FF12BA724}" destId="{97C924AF-4CD1-4DCC-903A-331B2F617966}" srcOrd="5" destOrd="0" presId="urn:microsoft.com/office/officeart/2005/8/layout/hList7"/>
    <dgm:cxn modelId="{44C3C674-A26E-4057-B524-121CFBA800D3}" type="presParOf" srcId="{D4217CEE-B71F-4EA5-81FA-8B9FF12BA724}" destId="{9FF92C9A-4715-4C57-B4C0-66658A6F65BD}" srcOrd="6" destOrd="0" presId="urn:microsoft.com/office/officeart/2005/8/layout/hList7"/>
    <dgm:cxn modelId="{3682E822-6757-4BCF-8DCB-567F0B196580}" type="presParOf" srcId="{9FF92C9A-4715-4C57-B4C0-66658A6F65BD}" destId="{337F6210-7343-4476-AAA1-1115C12FD497}" srcOrd="0" destOrd="0" presId="urn:microsoft.com/office/officeart/2005/8/layout/hList7"/>
    <dgm:cxn modelId="{F87E2E7F-8BCA-490F-AFF5-7CBC2D29AC25}" type="presParOf" srcId="{9FF92C9A-4715-4C57-B4C0-66658A6F65BD}" destId="{ABD35084-90AD-4DD6-B16E-0AB658D9FCC2}" srcOrd="1" destOrd="0" presId="urn:microsoft.com/office/officeart/2005/8/layout/hList7"/>
    <dgm:cxn modelId="{3D722C4D-83B7-42B6-9AFA-4EE03FA92C1D}" type="presParOf" srcId="{9FF92C9A-4715-4C57-B4C0-66658A6F65BD}" destId="{78598564-902B-4088-82D3-0C7C732BE6F9}" srcOrd="2" destOrd="0" presId="urn:microsoft.com/office/officeart/2005/8/layout/hList7"/>
    <dgm:cxn modelId="{9281C4B6-D109-461A-9AC1-D373FEA82A11}" type="presParOf" srcId="{9FF92C9A-4715-4C57-B4C0-66658A6F65BD}" destId="{3A26C2FD-521A-4E4E-B1E7-5C6AC2A22AF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CC5CEB-534B-4D7D-AC45-EE78B24AFDE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6AF61350-5203-4FDD-AA12-268533D44321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F6B084A3-BC26-4FE0-A4F1-BCE12EAFC7D3}" type="parTrans" cxnId="{3846DA1D-93B4-40EC-A1CB-74EBB23F3395}">
      <dgm:prSet/>
      <dgm:spPr/>
      <dgm:t>
        <a:bodyPr/>
        <a:lstStyle/>
        <a:p>
          <a:endParaRPr lang="zh-TW" altLang="en-US"/>
        </a:p>
      </dgm:t>
    </dgm:pt>
    <dgm:pt modelId="{EF501DE8-A918-4311-9A98-A50141F7CB13}" type="sibTrans" cxnId="{3846DA1D-93B4-40EC-A1CB-74EBB23F3395}">
      <dgm:prSet/>
      <dgm:spPr/>
      <dgm:t>
        <a:bodyPr/>
        <a:lstStyle/>
        <a:p>
          <a:endParaRPr lang="zh-TW" altLang="en-US"/>
        </a:p>
      </dgm:t>
    </dgm:pt>
    <dgm:pt modelId="{ADF1C0BB-A98C-41ED-BC36-C90DB833855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32E7067-1A94-41EE-A4CD-E88B13354E95}" type="parTrans" cxnId="{4178DB02-BD94-4C19-943D-66259756B074}">
      <dgm:prSet/>
      <dgm:spPr/>
      <dgm:t>
        <a:bodyPr/>
        <a:lstStyle/>
        <a:p>
          <a:endParaRPr lang="zh-TW" altLang="en-US"/>
        </a:p>
      </dgm:t>
    </dgm:pt>
    <dgm:pt modelId="{97F05A35-32EB-4E93-8264-5C58DA18025F}" type="sibTrans" cxnId="{4178DB02-BD94-4C19-943D-66259756B074}">
      <dgm:prSet/>
      <dgm:spPr/>
      <dgm:t>
        <a:bodyPr/>
        <a:lstStyle/>
        <a:p>
          <a:endParaRPr lang="zh-TW" altLang="en-US"/>
        </a:p>
      </dgm:t>
    </dgm:pt>
    <dgm:pt modelId="{1D11F1EB-CAEC-4961-8D70-99DA72863D2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3317D3E-D04A-4329-B911-06B554A843F3}" type="parTrans" cxnId="{CB6C6663-446F-4657-9F21-E5B1E2471135}">
      <dgm:prSet/>
      <dgm:spPr/>
      <dgm:t>
        <a:bodyPr/>
        <a:lstStyle/>
        <a:p>
          <a:endParaRPr lang="zh-TW" altLang="en-US"/>
        </a:p>
      </dgm:t>
    </dgm:pt>
    <dgm:pt modelId="{28338772-6F1B-4CDB-A65A-CB03F5A5BCBC}" type="sibTrans" cxnId="{CB6C6663-446F-4657-9F21-E5B1E2471135}">
      <dgm:prSet/>
      <dgm:spPr/>
      <dgm:t>
        <a:bodyPr/>
        <a:lstStyle/>
        <a:p>
          <a:endParaRPr lang="zh-TW" altLang="en-US"/>
        </a:p>
      </dgm:t>
    </dgm:pt>
    <dgm:pt modelId="{A0021B38-37A4-42FA-8FFE-C77293DB3AC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4DE0FA2-6E15-4F6D-A85B-F376BCA44701}" type="parTrans" cxnId="{4F15BAD6-BE73-4267-961E-A4266B888A70}">
      <dgm:prSet/>
      <dgm:spPr/>
      <dgm:t>
        <a:bodyPr/>
        <a:lstStyle/>
        <a:p>
          <a:endParaRPr lang="zh-TW" altLang="en-US"/>
        </a:p>
      </dgm:t>
    </dgm:pt>
    <dgm:pt modelId="{D3D45142-07E7-4F26-8291-AAB3DFFB22C4}" type="sibTrans" cxnId="{4F15BAD6-BE73-4267-961E-A4266B888A70}">
      <dgm:prSet/>
      <dgm:spPr/>
      <dgm:t>
        <a:bodyPr/>
        <a:lstStyle/>
        <a:p>
          <a:endParaRPr lang="zh-TW" altLang="en-US"/>
        </a:p>
      </dgm:t>
    </dgm:pt>
    <dgm:pt modelId="{B9AFC839-1E33-459A-8EAA-4D7331A8ED48}" type="pres">
      <dgm:prSet presAssocID="{2DCC5CEB-534B-4D7D-AC45-EE78B24AFDE4}" presName="rootNode" presStyleCnt="0">
        <dgm:presLayoutVars>
          <dgm:chMax/>
          <dgm:chPref/>
          <dgm:dir/>
          <dgm:animLvl val="lvl"/>
        </dgm:presLayoutVars>
      </dgm:prSet>
      <dgm:spPr/>
    </dgm:pt>
    <dgm:pt modelId="{337918A5-2C38-4462-95B5-6218FBD8A071}" type="pres">
      <dgm:prSet presAssocID="{6AF61350-5203-4FDD-AA12-268533D44321}" presName="composite" presStyleCnt="0"/>
      <dgm:spPr/>
    </dgm:pt>
    <dgm:pt modelId="{2D1D136F-D37D-43B2-8A14-CD77BE2A5871}" type="pres">
      <dgm:prSet presAssocID="{6AF61350-5203-4FDD-AA12-268533D4432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5E6FF99-7036-4F60-AF82-F303F561E580}" type="pres">
      <dgm:prSet presAssocID="{6AF61350-5203-4FDD-AA12-268533D4432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CFC3023A-F0A3-4DE6-B5AD-DFC0785659B8}" type="pres">
      <dgm:prSet presAssocID="{6AF61350-5203-4FDD-AA12-268533D4432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2919B9F-CFA3-4219-990A-6F214A275E3F}" type="pres">
      <dgm:prSet presAssocID="{EF501DE8-A918-4311-9A98-A50141F7CB13}" presName="sibTrans" presStyleCnt="0"/>
      <dgm:spPr/>
    </dgm:pt>
    <dgm:pt modelId="{F4B4A2C1-88EB-4179-ACC6-D6861F824787}" type="pres">
      <dgm:prSet presAssocID="{1D11F1EB-CAEC-4961-8D70-99DA72863D26}" presName="composite" presStyleCnt="0"/>
      <dgm:spPr/>
    </dgm:pt>
    <dgm:pt modelId="{8003AC63-9320-4CA7-A1BB-B2C244E10EA3}" type="pres">
      <dgm:prSet presAssocID="{1D11F1EB-CAEC-4961-8D70-99DA72863D2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69F661E-7CDC-4442-87E2-9116CABF0E9B}" type="pres">
      <dgm:prSet presAssocID="{1D11F1EB-CAEC-4961-8D70-99DA72863D2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E70565A-79BD-4E10-9113-479719B731B8}" type="pres">
      <dgm:prSet presAssocID="{1D11F1EB-CAEC-4961-8D70-99DA72863D2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BB72347-48EE-4AE5-9FBA-6F8FD79DB737}" type="presOf" srcId="{1D11F1EB-CAEC-4961-8D70-99DA72863D26}" destId="{8003AC63-9320-4CA7-A1BB-B2C244E10EA3}" srcOrd="0" destOrd="0" presId="urn:microsoft.com/office/officeart/2008/layout/TitledPictureBlocks"/>
    <dgm:cxn modelId="{40C712A7-D031-40E6-A582-9D37134A12EA}" type="presOf" srcId="{A0021B38-37A4-42FA-8FFE-C77293DB3AC9}" destId="{0E70565A-79BD-4E10-9113-479719B731B8}" srcOrd="0" destOrd="0" presId="urn:microsoft.com/office/officeart/2008/layout/TitledPictureBlocks"/>
    <dgm:cxn modelId="{3846DA1D-93B4-40EC-A1CB-74EBB23F3395}" srcId="{2DCC5CEB-534B-4D7D-AC45-EE78B24AFDE4}" destId="{6AF61350-5203-4FDD-AA12-268533D44321}" srcOrd="0" destOrd="0" parTransId="{F6B084A3-BC26-4FE0-A4F1-BCE12EAFC7D3}" sibTransId="{EF501DE8-A918-4311-9A98-A50141F7CB13}"/>
    <dgm:cxn modelId="{8DDAC9AB-09B7-4DFE-AF17-EC24C25174A4}" type="presOf" srcId="{ADF1C0BB-A98C-41ED-BC36-C90DB8338555}" destId="{CFC3023A-F0A3-4DE6-B5AD-DFC0785659B8}" srcOrd="0" destOrd="0" presId="urn:microsoft.com/office/officeart/2008/layout/TitledPictureBlocks"/>
    <dgm:cxn modelId="{FF92128D-76B5-497E-9F70-2F43E8380BF5}" type="presOf" srcId="{6AF61350-5203-4FDD-AA12-268533D44321}" destId="{2D1D136F-D37D-43B2-8A14-CD77BE2A5871}" srcOrd="0" destOrd="0" presId="urn:microsoft.com/office/officeart/2008/layout/TitledPictureBlocks"/>
    <dgm:cxn modelId="{4178DB02-BD94-4C19-943D-66259756B074}" srcId="{6AF61350-5203-4FDD-AA12-268533D44321}" destId="{ADF1C0BB-A98C-41ED-BC36-C90DB8338555}" srcOrd="0" destOrd="0" parTransId="{C32E7067-1A94-41EE-A4CD-E88B13354E95}" sibTransId="{97F05A35-32EB-4E93-8264-5C58DA18025F}"/>
    <dgm:cxn modelId="{02541716-B640-498B-B420-4B61D20EFA81}" type="presOf" srcId="{2DCC5CEB-534B-4D7D-AC45-EE78B24AFDE4}" destId="{B9AFC839-1E33-459A-8EAA-4D7331A8ED48}" srcOrd="0" destOrd="0" presId="urn:microsoft.com/office/officeart/2008/layout/TitledPictureBlocks"/>
    <dgm:cxn modelId="{4F15BAD6-BE73-4267-961E-A4266B888A70}" srcId="{1D11F1EB-CAEC-4961-8D70-99DA72863D26}" destId="{A0021B38-37A4-42FA-8FFE-C77293DB3AC9}" srcOrd="0" destOrd="0" parTransId="{74DE0FA2-6E15-4F6D-A85B-F376BCA44701}" sibTransId="{D3D45142-07E7-4F26-8291-AAB3DFFB22C4}"/>
    <dgm:cxn modelId="{CB6C6663-446F-4657-9F21-E5B1E2471135}" srcId="{2DCC5CEB-534B-4D7D-AC45-EE78B24AFDE4}" destId="{1D11F1EB-CAEC-4961-8D70-99DA72863D26}" srcOrd="1" destOrd="0" parTransId="{53317D3E-D04A-4329-B911-06B554A843F3}" sibTransId="{28338772-6F1B-4CDB-A65A-CB03F5A5BCBC}"/>
    <dgm:cxn modelId="{2E6BCF54-661C-4B1C-BC0F-71C9B1E1EF52}" type="presParOf" srcId="{B9AFC839-1E33-459A-8EAA-4D7331A8ED48}" destId="{337918A5-2C38-4462-95B5-6218FBD8A071}" srcOrd="0" destOrd="0" presId="urn:microsoft.com/office/officeart/2008/layout/TitledPictureBlocks"/>
    <dgm:cxn modelId="{D23D024F-1F6F-4CE8-8D68-0548D278AF86}" type="presParOf" srcId="{337918A5-2C38-4462-95B5-6218FBD8A071}" destId="{2D1D136F-D37D-43B2-8A14-CD77BE2A5871}" srcOrd="0" destOrd="0" presId="urn:microsoft.com/office/officeart/2008/layout/TitledPictureBlocks"/>
    <dgm:cxn modelId="{C2AEAD4A-5288-400A-9FD4-C1FC7834D0F6}" type="presParOf" srcId="{337918A5-2C38-4462-95B5-6218FBD8A071}" destId="{B5E6FF99-7036-4F60-AF82-F303F561E580}" srcOrd="1" destOrd="0" presId="urn:microsoft.com/office/officeart/2008/layout/TitledPictureBlocks"/>
    <dgm:cxn modelId="{CDF13538-BB47-4546-AA4C-6223E0167ED4}" type="presParOf" srcId="{337918A5-2C38-4462-95B5-6218FBD8A071}" destId="{CFC3023A-F0A3-4DE6-B5AD-DFC0785659B8}" srcOrd="2" destOrd="0" presId="urn:microsoft.com/office/officeart/2008/layout/TitledPictureBlocks"/>
    <dgm:cxn modelId="{547B1F71-45AE-44AA-B54E-7846F385D1D4}" type="presParOf" srcId="{B9AFC839-1E33-459A-8EAA-4D7331A8ED48}" destId="{A2919B9F-CFA3-4219-990A-6F214A275E3F}" srcOrd="1" destOrd="0" presId="urn:microsoft.com/office/officeart/2008/layout/TitledPictureBlocks"/>
    <dgm:cxn modelId="{E62ACC7B-294C-47F9-BB4C-849B312B1573}" type="presParOf" srcId="{B9AFC839-1E33-459A-8EAA-4D7331A8ED48}" destId="{F4B4A2C1-88EB-4179-ACC6-D6861F824787}" srcOrd="2" destOrd="0" presId="urn:microsoft.com/office/officeart/2008/layout/TitledPictureBlocks"/>
    <dgm:cxn modelId="{41B825A0-82DC-4F50-9201-9D324BD99B21}" type="presParOf" srcId="{F4B4A2C1-88EB-4179-ACC6-D6861F824787}" destId="{8003AC63-9320-4CA7-A1BB-B2C244E10EA3}" srcOrd="0" destOrd="0" presId="urn:microsoft.com/office/officeart/2008/layout/TitledPictureBlocks"/>
    <dgm:cxn modelId="{1F952A46-562B-42E7-B83F-D1F8705DFC0B}" type="presParOf" srcId="{F4B4A2C1-88EB-4179-ACC6-D6861F824787}" destId="{E69F661E-7CDC-4442-87E2-9116CABF0E9B}" srcOrd="1" destOrd="0" presId="urn:microsoft.com/office/officeart/2008/layout/TitledPictureBlocks"/>
    <dgm:cxn modelId="{E417443E-6F0D-46E5-B62E-ECAAF354E552}" type="presParOf" srcId="{F4B4A2C1-88EB-4179-ACC6-D6861F824787}" destId="{0E70565A-79BD-4E10-9113-479719B731B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768E5B-ACF8-4969-A12F-7847C17D8FF4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6CB1DE4-467B-4945-A54B-0B243DFE3F2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06403690-9FC2-469A-87BC-E916CD45115B}" type="parTrans" cxnId="{57609A20-C58E-4F4D-814B-93E135CAB37D}">
      <dgm:prSet/>
      <dgm:spPr/>
      <dgm:t>
        <a:bodyPr/>
        <a:lstStyle/>
        <a:p>
          <a:endParaRPr lang="zh-TW" altLang="en-US"/>
        </a:p>
      </dgm:t>
    </dgm:pt>
    <dgm:pt modelId="{1FBC69A6-55DB-4CB0-96BF-8EC3661E3BBD}" type="sibTrans" cxnId="{57609A20-C58E-4F4D-814B-93E135CAB37D}">
      <dgm:prSet/>
      <dgm:spPr/>
      <dgm:t>
        <a:bodyPr/>
        <a:lstStyle/>
        <a:p>
          <a:endParaRPr lang="zh-TW" altLang="en-US"/>
        </a:p>
      </dgm:t>
    </dgm:pt>
    <dgm:pt modelId="{A5D26EDE-87CF-4C1B-A007-62A18065A7F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FC7346B9-57D7-4D66-A96F-3215DCD2BEC7}" type="parTrans" cxnId="{2EFAFAFF-567D-46A7-8950-182A55D5A811}">
      <dgm:prSet/>
      <dgm:spPr/>
      <dgm:t>
        <a:bodyPr/>
        <a:lstStyle/>
        <a:p>
          <a:endParaRPr lang="zh-TW" altLang="en-US"/>
        </a:p>
      </dgm:t>
    </dgm:pt>
    <dgm:pt modelId="{54702587-78BD-4902-96DD-95BE2DE6AEE8}" type="sibTrans" cxnId="{2EFAFAFF-567D-46A7-8950-182A55D5A811}">
      <dgm:prSet/>
      <dgm:spPr/>
      <dgm:t>
        <a:bodyPr/>
        <a:lstStyle/>
        <a:p>
          <a:endParaRPr lang="zh-TW" altLang="en-US"/>
        </a:p>
      </dgm:t>
    </dgm:pt>
    <dgm:pt modelId="{81AF79EC-06FF-48BC-A788-ECE8B0414724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D7CCF3C-7B4D-4988-8153-15D8D1168031}" type="parTrans" cxnId="{1D622749-B028-4AF6-A99F-1BFD2ED9885B}">
      <dgm:prSet/>
      <dgm:spPr/>
      <dgm:t>
        <a:bodyPr/>
        <a:lstStyle/>
        <a:p>
          <a:endParaRPr lang="zh-TW" altLang="en-US"/>
        </a:p>
      </dgm:t>
    </dgm:pt>
    <dgm:pt modelId="{C2A79F6B-F6CA-44EB-B9F7-853217080E20}" type="sibTrans" cxnId="{1D622749-B028-4AF6-A99F-1BFD2ED9885B}">
      <dgm:prSet/>
      <dgm:spPr/>
      <dgm:t>
        <a:bodyPr/>
        <a:lstStyle/>
        <a:p>
          <a:endParaRPr lang="zh-TW" altLang="en-US"/>
        </a:p>
      </dgm:t>
    </dgm:pt>
    <dgm:pt modelId="{32088852-B033-4246-A22F-FA07E5791DE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DFD55E8E-A827-44C7-A60D-C9BF8CAAC1E7}" type="parTrans" cxnId="{1864AF72-2007-4F99-9913-3FC376D31784}">
      <dgm:prSet/>
      <dgm:spPr/>
      <dgm:t>
        <a:bodyPr/>
        <a:lstStyle/>
        <a:p>
          <a:endParaRPr lang="zh-TW" altLang="en-US"/>
        </a:p>
      </dgm:t>
    </dgm:pt>
    <dgm:pt modelId="{6237B8FA-64D5-43C0-B0A5-6281C3C94515}" type="sibTrans" cxnId="{1864AF72-2007-4F99-9913-3FC376D31784}">
      <dgm:prSet/>
      <dgm:spPr/>
      <dgm:t>
        <a:bodyPr/>
        <a:lstStyle/>
        <a:p>
          <a:endParaRPr lang="zh-TW" altLang="en-US"/>
        </a:p>
      </dgm:t>
    </dgm:pt>
    <dgm:pt modelId="{06E3AD8F-F625-4AFC-B5AE-771DFDC57A0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F0D6184D-7454-4933-A506-AD5C18712DF4}" type="parTrans" cxnId="{4ACE7E37-78F0-419B-9D79-57048E7E146E}">
      <dgm:prSet/>
      <dgm:spPr/>
      <dgm:t>
        <a:bodyPr/>
        <a:lstStyle/>
        <a:p>
          <a:endParaRPr lang="zh-TW" altLang="en-US"/>
        </a:p>
      </dgm:t>
    </dgm:pt>
    <dgm:pt modelId="{11ABC3BE-5BD1-45FC-BFB6-5C9E72E3310D}" type="sibTrans" cxnId="{4ACE7E37-78F0-419B-9D79-57048E7E146E}">
      <dgm:prSet/>
      <dgm:spPr/>
      <dgm:t>
        <a:bodyPr/>
        <a:lstStyle/>
        <a:p>
          <a:endParaRPr lang="zh-TW" altLang="en-US"/>
        </a:p>
      </dgm:t>
    </dgm:pt>
    <dgm:pt modelId="{DCB77BA2-A994-4238-BB9E-565AE6C924D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231B94D-AE63-48DF-B580-570C0A5C3566}" type="parTrans" cxnId="{575BC63D-A50D-4CBB-8066-933351B28746}">
      <dgm:prSet/>
      <dgm:spPr/>
      <dgm:t>
        <a:bodyPr/>
        <a:lstStyle/>
        <a:p>
          <a:endParaRPr lang="zh-TW" altLang="en-US"/>
        </a:p>
      </dgm:t>
    </dgm:pt>
    <dgm:pt modelId="{A828C0FE-EAF8-4C64-8165-1489FE5AAA69}" type="sibTrans" cxnId="{575BC63D-A50D-4CBB-8066-933351B28746}">
      <dgm:prSet/>
      <dgm:spPr/>
      <dgm:t>
        <a:bodyPr/>
        <a:lstStyle/>
        <a:p>
          <a:endParaRPr lang="zh-TW" altLang="en-US"/>
        </a:p>
      </dgm:t>
    </dgm:pt>
    <dgm:pt modelId="{02C89FFD-73F3-4452-8709-93DDE38F86FB}">
      <dgm:prSet/>
      <dgm:spPr/>
      <dgm:t>
        <a:bodyPr/>
        <a:lstStyle/>
        <a:p>
          <a:r>
            <a:rPr lang="zh-TW" altLang="en-US" smtClean="0"/>
            <a:t>防疫影片：</a:t>
          </a:r>
          <a:endParaRPr lang="zh-TW" altLang="en-US" dirty="0"/>
        </a:p>
      </dgm:t>
    </dgm:pt>
    <dgm:pt modelId="{C109F060-5121-40AF-B37E-326A82209E0A}" type="parTrans" cxnId="{6A918E07-E5BB-4E71-BDDE-41E427D43580}">
      <dgm:prSet/>
      <dgm:spPr/>
      <dgm:t>
        <a:bodyPr/>
        <a:lstStyle/>
        <a:p>
          <a:endParaRPr lang="zh-TW" altLang="en-US"/>
        </a:p>
      </dgm:t>
    </dgm:pt>
    <dgm:pt modelId="{A2F3690C-D308-4F75-A219-D44DB6296C46}" type="sibTrans" cxnId="{6A918E07-E5BB-4E71-BDDE-41E427D43580}">
      <dgm:prSet/>
      <dgm:spPr/>
      <dgm:t>
        <a:bodyPr/>
        <a:lstStyle/>
        <a:p>
          <a:endParaRPr lang="zh-TW" altLang="en-US"/>
        </a:p>
      </dgm:t>
    </dgm:pt>
    <dgm:pt modelId="{80F3720F-5F6A-42F0-ABB2-E6176293DCD8}">
      <dgm:prSet/>
      <dgm:spPr/>
      <dgm:t>
        <a:bodyPr/>
        <a:lstStyle/>
        <a:p>
          <a:endParaRPr lang="zh-TW" altLang="en-US" dirty="0"/>
        </a:p>
      </dgm:t>
    </dgm:pt>
    <dgm:pt modelId="{81122781-C172-4BCC-A109-5E9A30E29F48}" type="parTrans" cxnId="{DE1BA45A-4FAD-4B74-8985-4650AE0DB4F9}">
      <dgm:prSet/>
      <dgm:spPr/>
      <dgm:t>
        <a:bodyPr/>
        <a:lstStyle/>
        <a:p>
          <a:endParaRPr lang="zh-TW" altLang="en-US"/>
        </a:p>
      </dgm:t>
    </dgm:pt>
    <dgm:pt modelId="{38CAD2AA-4059-497F-BED8-F6061B8AB20D}" type="sibTrans" cxnId="{DE1BA45A-4FAD-4B74-8985-4650AE0DB4F9}">
      <dgm:prSet/>
      <dgm:spPr/>
      <dgm:t>
        <a:bodyPr/>
        <a:lstStyle/>
        <a:p>
          <a:endParaRPr lang="zh-TW" altLang="en-US"/>
        </a:p>
      </dgm:t>
    </dgm:pt>
    <dgm:pt modelId="{95C8614F-AA2F-4AFA-B97C-1B42597CA574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F427A20B-08CA-4485-BB52-C97BD2F50FAC}" type="parTrans" cxnId="{619A22E7-D2DC-4F8C-BB6F-B714AC4BED4C}">
      <dgm:prSet/>
      <dgm:spPr/>
      <dgm:t>
        <a:bodyPr/>
        <a:lstStyle/>
        <a:p>
          <a:endParaRPr lang="zh-TW" altLang="en-US"/>
        </a:p>
      </dgm:t>
    </dgm:pt>
    <dgm:pt modelId="{4F34C061-D61A-4BC3-8419-CA748AA6437C}" type="sibTrans" cxnId="{619A22E7-D2DC-4F8C-BB6F-B714AC4BED4C}">
      <dgm:prSet/>
      <dgm:spPr/>
      <dgm:t>
        <a:bodyPr/>
        <a:lstStyle/>
        <a:p>
          <a:endParaRPr lang="zh-TW" altLang="en-US"/>
        </a:p>
      </dgm:t>
    </dgm:pt>
    <dgm:pt modelId="{F4808EAB-7B1D-4E7C-8328-56968344CB73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1C9359C-F594-495C-B411-AA019197A8CA}" type="parTrans" cxnId="{7EB73DB9-D45F-4062-8D06-F8C85D3BCA46}">
      <dgm:prSet/>
      <dgm:spPr/>
      <dgm:t>
        <a:bodyPr/>
        <a:lstStyle/>
        <a:p>
          <a:endParaRPr lang="zh-TW" altLang="en-US"/>
        </a:p>
      </dgm:t>
    </dgm:pt>
    <dgm:pt modelId="{7AF7EE97-0364-4E76-9022-D8891D850E1E}" type="sibTrans" cxnId="{7EB73DB9-D45F-4062-8D06-F8C85D3BCA46}">
      <dgm:prSet/>
      <dgm:spPr/>
      <dgm:t>
        <a:bodyPr/>
        <a:lstStyle/>
        <a:p>
          <a:endParaRPr lang="zh-TW" altLang="en-US"/>
        </a:p>
      </dgm:t>
    </dgm:pt>
    <dgm:pt modelId="{731E40CA-9634-4DA2-B7FE-13A0273ABCC0}" type="pres">
      <dgm:prSet presAssocID="{8A768E5B-ACF8-4969-A12F-7847C17D8FF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7F38A6E-22A9-4FAE-95DB-C9627791009B}" type="pres">
      <dgm:prSet presAssocID="{8A768E5B-ACF8-4969-A12F-7847C17D8FF4}" presName="cycle" presStyleCnt="0"/>
      <dgm:spPr/>
    </dgm:pt>
    <dgm:pt modelId="{294E5374-E7C7-4A15-B83B-4EBADD7C8673}" type="pres">
      <dgm:prSet presAssocID="{8A768E5B-ACF8-4969-A12F-7847C17D8FF4}" presName="centerShape" presStyleCnt="0"/>
      <dgm:spPr/>
    </dgm:pt>
    <dgm:pt modelId="{0049B794-B44D-482E-8702-D997F67F71DF}" type="pres">
      <dgm:prSet presAssocID="{8A768E5B-ACF8-4969-A12F-7847C17D8FF4}" presName="connSite" presStyleLbl="node1" presStyleIdx="0" presStyleCnt="4"/>
      <dgm:spPr/>
    </dgm:pt>
    <dgm:pt modelId="{42D34737-AEF3-48D0-B41C-23FFE3DF33E3}" type="pres">
      <dgm:prSet presAssocID="{8A768E5B-ACF8-4969-A12F-7847C17D8FF4}" presName="visible" presStyleLbl="node1" presStyleIdx="0" presStyleCnt="4" custLinFactNeighborX="9611" custLinFactNeighborY="37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E305228-9D17-4EAC-9BC8-FBAE602F4A4B}" type="pres">
      <dgm:prSet presAssocID="{06403690-9FC2-469A-87BC-E916CD45115B}" presName="Name25" presStyleLbl="parChTrans1D1" presStyleIdx="0" presStyleCnt="3"/>
      <dgm:spPr/>
    </dgm:pt>
    <dgm:pt modelId="{23A32EE4-1374-41CF-A5B4-7E5AEA5C76DE}" type="pres">
      <dgm:prSet presAssocID="{06CB1DE4-467B-4945-A54B-0B243DFE3F2A}" presName="node" presStyleCnt="0"/>
      <dgm:spPr/>
    </dgm:pt>
    <dgm:pt modelId="{740046C0-2CFC-46FA-95A2-9B6527E582AF}" type="pres">
      <dgm:prSet presAssocID="{06CB1DE4-467B-4945-A54B-0B243DFE3F2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CDB07584-2709-45EF-A187-7EF6460B4BC8}" type="pres">
      <dgm:prSet presAssocID="{06CB1DE4-467B-4945-A54B-0B243DFE3F2A}" presName="childNode" presStyleLbl="revTx" presStyleIdx="0" presStyleCnt="3">
        <dgm:presLayoutVars>
          <dgm:bulletEnabled val="1"/>
        </dgm:presLayoutVars>
      </dgm:prSet>
      <dgm:spPr/>
    </dgm:pt>
    <dgm:pt modelId="{6FB474F3-F138-4730-9EC8-2761ED4F7A2B}" type="pres">
      <dgm:prSet presAssocID="{C109F060-5121-40AF-B37E-326A82209E0A}" presName="Name25" presStyleLbl="parChTrans1D1" presStyleIdx="1" presStyleCnt="3"/>
      <dgm:spPr/>
    </dgm:pt>
    <dgm:pt modelId="{643FCD92-BA72-4CFF-AF4C-738C0887DB28}" type="pres">
      <dgm:prSet presAssocID="{02C89FFD-73F3-4452-8709-93DDE38F86FB}" presName="node" presStyleCnt="0"/>
      <dgm:spPr/>
    </dgm:pt>
    <dgm:pt modelId="{E8193283-460A-440F-B52D-BF99AD327D05}" type="pres">
      <dgm:prSet presAssocID="{02C89FFD-73F3-4452-8709-93DDE38F86FB}" presName="parentNode" presStyleLbl="node1" presStyleIdx="2" presStyleCnt="4" custLinFactY="43097" custLinFactNeighborX="-16983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A59335-9EF8-4C8B-B2EB-548ABD49E3CB}" type="pres">
      <dgm:prSet presAssocID="{02C89FFD-73F3-4452-8709-93DDE38F86F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417FD7-BAC6-4043-B1CD-06B193218427}" type="pres">
      <dgm:prSet presAssocID="{DFD55E8E-A827-44C7-A60D-C9BF8CAAC1E7}" presName="Name25" presStyleLbl="parChTrans1D1" presStyleIdx="2" presStyleCnt="3"/>
      <dgm:spPr/>
    </dgm:pt>
    <dgm:pt modelId="{DD59679B-15E3-4DCD-879D-21821374A030}" type="pres">
      <dgm:prSet presAssocID="{32088852-B033-4246-A22F-FA07E5791DE4}" presName="node" presStyleCnt="0"/>
      <dgm:spPr/>
    </dgm:pt>
    <dgm:pt modelId="{B013B0F5-FF2B-49EA-8E2C-A5EBF95114F0}" type="pres">
      <dgm:prSet presAssocID="{32088852-B033-4246-A22F-FA07E5791DE4}" presName="parentNode" presStyleLbl="node1" presStyleIdx="3" presStyleCnt="4" custLinFactY="-28837" custLinFactNeighborX="45737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A2EEA3-6135-46F0-AC03-400EAC6CA203}" type="pres">
      <dgm:prSet presAssocID="{32088852-B033-4246-A22F-FA07E5791DE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DE1BA45A-4FAD-4B74-8985-4650AE0DB4F9}" srcId="{02C89FFD-73F3-4452-8709-93DDE38F86FB}" destId="{80F3720F-5F6A-42F0-ABB2-E6176293DCD8}" srcOrd="2" destOrd="0" parTransId="{81122781-C172-4BCC-A109-5E9A30E29F48}" sibTransId="{38CAD2AA-4059-497F-BED8-F6061B8AB20D}"/>
    <dgm:cxn modelId="{6A6E8F5C-9541-4799-8CCC-9C89A7DD453B}" type="presOf" srcId="{8A768E5B-ACF8-4969-A12F-7847C17D8FF4}" destId="{731E40CA-9634-4DA2-B7FE-13A0273ABCC0}" srcOrd="0" destOrd="0" presId="urn:microsoft.com/office/officeart/2005/8/layout/radial2"/>
    <dgm:cxn modelId="{2EFAFAFF-567D-46A7-8950-182A55D5A811}" srcId="{06CB1DE4-467B-4945-A54B-0B243DFE3F2A}" destId="{A5D26EDE-87CF-4C1B-A007-62A18065A7FB}" srcOrd="0" destOrd="0" parTransId="{FC7346B9-57D7-4D66-A96F-3215DCD2BEC7}" sibTransId="{54702587-78BD-4902-96DD-95BE2DE6AEE8}"/>
    <dgm:cxn modelId="{CCD38D9F-C343-4451-8A2B-55740F2BC45E}" type="presOf" srcId="{C109F060-5121-40AF-B37E-326A82209E0A}" destId="{6FB474F3-F138-4730-9EC8-2761ED4F7A2B}" srcOrd="0" destOrd="0" presId="urn:microsoft.com/office/officeart/2005/8/layout/radial2"/>
    <dgm:cxn modelId="{A3817534-6F93-40A1-919F-7CBD8269F7B5}" type="presOf" srcId="{DCB77BA2-A994-4238-BB9E-565AE6C924DA}" destId="{91A2EEA3-6135-46F0-AC03-400EAC6CA203}" srcOrd="0" destOrd="1" presId="urn:microsoft.com/office/officeart/2005/8/layout/radial2"/>
    <dgm:cxn modelId="{4DDB9D8C-7656-49AF-B0C6-5B9351B064A4}" type="presOf" srcId="{06403690-9FC2-469A-87BC-E916CD45115B}" destId="{2E305228-9D17-4EAC-9BC8-FBAE602F4A4B}" srcOrd="0" destOrd="0" presId="urn:microsoft.com/office/officeart/2005/8/layout/radial2"/>
    <dgm:cxn modelId="{7EB73DB9-D45F-4062-8D06-F8C85D3BCA46}" srcId="{02C89FFD-73F3-4452-8709-93DDE38F86FB}" destId="{F4808EAB-7B1D-4E7C-8328-56968344CB73}" srcOrd="1" destOrd="0" parTransId="{E1C9359C-F594-495C-B411-AA019197A8CA}" sibTransId="{7AF7EE97-0364-4E76-9022-D8891D850E1E}"/>
    <dgm:cxn modelId="{4ACE7E37-78F0-419B-9D79-57048E7E146E}" srcId="{32088852-B033-4246-A22F-FA07E5791DE4}" destId="{06E3AD8F-F625-4AFC-B5AE-771DFDC57A0D}" srcOrd="0" destOrd="0" parTransId="{F0D6184D-7454-4933-A506-AD5C18712DF4}" sibTransId="{11ABC3BE-5BD1-45FC-BFB6-5C9E72E3310D}"/>
    <dgm:cxn modelId="{A5AA86DE-8B1B-4601-BEBB-F2080DED9AB5}" type="presOf" srcId="{81AF79EC-06FF-48BC-A788-ECE8B0414724}" destId="{CDB07584-2709-45EF-A187-7EF6460B4BC8}" srcOrd="0" destOrd="1" presId="urn:microsoft.com/office/officeart/2005/8/layout/radial2"/>
    <dgm:cxn modelId="{3E29388E-22DF-4BDA-8555-B1EF30F1EF03}" type="presOf" srcId="{95C8614F-AA2F-4AFA-B97C-1B42597CA574}" destId="{D6A59335-9EF8-4C8B-B2EB-548ABD49E3CB}" srcOrd="0" destOrd="0" presId="urn:microsoft.com/office/officeart/2005/8/layout/radial2"/>
    <dgm:cxn modelId="{26B5E96A-D588-4ABF-9457-5A474D43C9E1}" type="presOf" srcId="{80F3720F-5F6A-42F0-ABB2-E6176293DCD8}" destId="{D6A59335-9EF8-4C8B-B2EB-548ABD49E3CB}" srcOrd="0" destOrd="2" presId="urn:microsoft.com/office/officeart/2005/8/layout/radial2"/>
    <dgm:cxn modelId="{4FC8C6F2-1CB3-4D4B-832A-898740EEF99E}" type="presOf" srcId="{F4808EAB-7B1D-4E7C-8328-56968344CB73}" destId="{D6A59335-9EF8-4C8B-B2EB-548ABD49E3CB}" srcOrd="0" destOrd="1" presId="urn:microsoft.com/office/officeart/2005/8/layout/radial2"/>
    <dgm:cxn modelId="{1864AF72-2007-4F99-9913-3FC376D31784}" srcId="{8A768E5B-ACF8-4969-A12F-7847C17D8FF4}" destId="{32088852-B033-4246-A22F-FA07E5791DE4}" srcOrd="2" destOrd="0" parTransId="{DFD55E8E-A827-44C7-A60D-C9BF8CAAC1E7}" sibTransId="{6237B8FA-64D5-43C0-B0A5-6281C3C94515}"/>
    <dgm:cxn modelId="{1D622749-B028-4AF6-A99F-1BFD2ED9885B}" srcId="{06CB1DE4-467B-4945-A54B-0B243DFE3F2A}" destId="{81AF79EC-06FF-48BC-A788-ECE8B0414724}" srcOrd="1" destOrd="0" parTransId="{8D7CCF3C-7B4D-4988-8153-15D8D1168031}" sibTransId="{C2A79F6B-F6CA-44EB-B9F7-853217080E20}"/>
    <dgm:cxn modelId="{DCA05AFF-E0BF-41BB-ADEC-E9EF75CA1F45}" type="presOf" srcId="{06E3AD8F-F625-4AFC-B5AE-771DFDC57A0D}" destId="{91A2EEA3-6135-46F0-AC03-400EAC6CA203}" srcOrd="0" destOrd="0" presId="urn:microsoft.com/office/officeart/2005/8/layout/radial2"/>
    <dgm:cxn modelId="{619A22E7-D2DC-4F8C-BB6F-B714AC4BED4C}" srcId="{02C89FFD-73F3-4452-8709-93DDE38F86FB}" destId="{95C8614F-AA2F-4AFA-B97C-1B42597CA574}" srcOrd="0" destOrd="0" parTransId="{F427A20B-08CA-4485-BB52-C97BD2F50FAC}" sibTransId="{4F34C061-D61A-4BC3-8419-CA748AA6437C}"/>
    <dgm:cxn modelId="{9C19DA50-9811-47C0-AFCB-A6492F90FAF4}" type="presOf" srcId="{02C89FFD-73F3-4452-8709-93DDE38F86FB}" destId="{E8193283-460A-440F-B52D-BF99AD327D05}" srcOrd="0" destOrd="0" presId="urn:microsoft.com/office/officeart/2005/8/layout/radial2"/>
    <dgm:cxn modelId="{575BC63D-A50D-4CBB-8066-933351B28746}" srcId="{32088852-B033-4246-A22F-FA07E5791DE4}" destId="{DCB77BA2-A994-4238-BB9E-565AE6C924DA}" srcOrd="1" destOrd="0" parTransId="{1231B94D-AE63-48DF-B580-570C0A5C3566}" sibTransId="{A828C0FE-EAF8-4C64-8165-1489FE5AAA69}"/>
    <dgm:cxn modelId="{3914A448-3EAE-46E3-B42A-69CEE2C23BB6}" type="presOf" srcId="{A5D26EDE-87CF-4C1B-A007-62A18065A7FB}" destId="{CDB07584-2709-45EF-A187-7EF6460B4BC8}" srcOrd="0" destOrd="0" presId="urn:microsoft.com/office/officeart/2005/8/layout/radial2"/>
    <dgm:cxn modelId="{79826013-1A4A-41C2-9E2C-079D947D0843}" type="presOf" srcId="{DFD55E8E-A827-44C7-A60D-C9BF8CAAC1E7}" destId="{56417FD7-BAC6-4043-B1CD-06B193218427}" srcOrd="0" destOrd="0" presId="urn:microsoft.com/office/officeart/2005/8/layout/radial2"/>
    <dgm:cxn modelId="{6A918E07-E5BB-4E71-BDDE-41E427D43580}" srcId="{8A768E5B-ACF8-4969-A12F-7847C17D8FF4}" destId="{02C89FFD-73F3-4452-8709-93DDE38F86FB}" srcOrd="1" destOrd="0" parTransId="{C109F060-5121-40AF-B37E-326A82209E0A}" sibTransId="{A2F3690C-D308-4F75-A219-D44DB6296C46}"/>
    <dgm:cxn modelId="{57609A20-C58E-4F4D-814B-93E135CAB37D}" srcId="{8A768E5B-ACF8-4969-A12F-7847C17D8FF4}" destId="{06CB1DE4-467B-4945-A54B-0B243DFE3F2A}" srcOrd="0" destOrd="0" parTransId="{06403690-9FC2-469A-87BC-E916CD45115B}" sibTransId="{1FBC69A6-55DB-4CB0-96BF-8EC3661E3BBD}"/>
    <dgm:cxn modelId="{C61D49BD-2963-4427-B373-6F8CB2712EB8}" type="presOf" srcId="{06CB1DE4-467B-4945-A54B-0B243DFE3F2A}" destId="{740046C0-2CFC-46FA-95A2-9B6527E582AF}" srcOrd="0" destOrd="0" presId="urn:microsoft.com/office/officeart/2005/8/layout/radial2"/>
    <dgm:cxn modelId="{9A16F842-2D8E-4856-86EA-09FB3FCF4558}" type="presOf" srcId="{32088852-B033-4246-A22F-FA07E5791DE4}" destId="{B013B0F5-FF2B-49EA-8E2C-A5EBF95114F0}" srcOrd="0" destOrd="0" presId="urn:microsoft.com/office/officeart/2005/8/layout/radial2"/>
    <dgm:cxn modelId="{588913D5-C8FC-49C0-93F2-47B8759A3B24}" type="presParOf" srcId="{731E40CA-9634-4DA2-B7FE-13A0273ABCC0}" destId="{D7F38A6E-22A9-4FAE-95DB-C9627791009B}" srcOrd="0" destOrd="0" presId="urn:microsoft.com/office/officeart/2005/8/layout/radial2"/>
    <dgm:cxn modelId="{3EA2B89F-2468-4A86-9198-FCF0402D3E40}" type="presParOf" srcId="{D7F38A6E-22A9-4FAE-95DB-C9627791009B}" destId="{294E5374-E7C7-4A15-B83B-4EBADD7C8673}" srcOrd="0" destOrd="0" presId="urn:microsoft.com/office/officeart/2005/8/layout/radial2"/>
    <dgm:cxn modelId="{4C977F9C-F381-4F14-845B-6612588BD33F}" type="presParOf" srcId="{294E5374-E7C7-4A15-B83B-4EBADD7C8673}" destId="{0049B794-B44D-482E-8702-D997F67F71DF}" srcOrd="0" destOrd="0" presId="urn:microsoft.com/office/officeart/2005/8/layout/radial2"/>
    <dgm:cxn modelId="{6D4933B4-AC8B-4675-BF88-FB56936D2284}" type="presParOf" srcId="{294E5374-E7C7-4A15-B83B-4EBADD7C8673}" destId="{42D34737-AEF3-48D0-B41C-23FFE3DF33E3}" srcOrd="1" destOrd="0" presId="urn:microsoft.com/office/officeart/2005/8/layout/radial2"/>
    <dgm:cxn modelId="{4C746C5C-BBBB-4383-8B12-6140556D9DA4}" type="presParOf" srcId="{D7F38A6E-22A9-4FAE-95DB-C9627791009B}" destId="{2E305228-9D17-4EAC-9BC8-FBAE602F4A4B}" srcOrd="1" destOrd="0" presId="urn:microsoft.com/office/officeart/2005/8/layout/radial2"/>
    <dgm:cxn modelId="{79CFDA8F-8B30-404B-B812-7CA7C27E5795}" type="presParOf" srcId="{D7F38A6E-22A9-4FAE-95DB-C9627791009B}" destId="{23A32EE4-1374-41CF-A5B4-7E5AEA5C76DE}" srcOrd="2" destOrd="0" presId="urn:microsoft.com/office/officeart/2005/8/layout/radial2"/>
    <dgm:cxn modelId="{5C01A158-BDEB-45B6-92BD-82FC297F784E}" type="presParOf" srcId="{23A32EE4-1374-41CF-A5B4-7E5AEA5C76DE}" destId="{740046C0-2CFC-46FA-95A2-9B6527E582AF}" srcOrd="0" destOrd="0" presId="urn:microsoft.com/office/officeart/2005/8/layout/radial2"/>
    <dgm:cxn modelId="{F5CC9808-29F4-488A-A109-69E1116243B5}" type="presParOf" srcId="{23A32EE4-1374-41CF-A5B4-7E5AEA5C76DE}" destId="{CDB07584-2709-45EF-A187-7EF6460B4BC8}" srcOrd="1" destOrd="0" presId="urn:microsoft.com/office/officeart/2005/8/layout/radial2"/>
    <dgm:cxn modelId="{A31E9D6F-4BFE-4ED8-83F4-D70D2327DFF2}" type="presParOf" srcId="{D7F38A6E-22A9-4FAE-95DB-C9627791009B}" destId="{6FB474F3-F138-4730-9EC8-2761ED4F7A2B}" srcOrd="3" destOrd="0" presId="urn:microsoft.com/office/officeart/2005/8/layout/radial2"/>
    <dgm:cxn modelId="{FBC690D5-C14A-4977-B6B9-CBB5DDAB2325}" type="presParOf" srcId="{D7F38A6E-22A9-4FAE-95DB-C9627791009B}" destId="{643FCD92-BA72-4CFF-AF4C-738C0887DB28}" srcOrd="4" destOrd="0" presId="urn:microsoft.com/office/officeart/2005/8/layout/radial2"/>
    <dgm:cxn modelId="{826CCE82-0869-41DC-8C00-3F9BD297F374}" type="presParOf" srcId="{643FCD92-BA72-4CFF-AF4C-738C0887DB28}" destId="{E8193283-460A-440F-B52D-BF99AD327D05}" srcOrd="0" destOrd="0" presId="urn:microsoft.com/office/officeart/2005/8/layout/radial2"/>
    <dgm:cxn modelId="{CBC2ECC2-12CA-4241-9B2A-7B82987FEEBC}" type="presParOf" srcId="{643FCD92-BA72-4CFF-AF4C-738C0887DB28}" destId="{D6A59335-9EF8-4C8B-B2EB-548ABD49E3CB}" srcOrd="1" destOrd="0" presId="urn:microsoft.com/office/officeart/2005/8/layout/radial2"/>
    <dgm:cxn modelId="{062D34BA-8452-4564-857C-B1F0C9A0B238}" type="presParOf" srcId="{D7F38A6E-22A9-4FAE-95DB-C9627791009B}" destId="{56417FD7-BAC6-4043-B1CD-06B193218427}" srcOrd="5" destOrd="0" presId="urn:microsoft.com/office/officeart/2005/8/layout/radial2"/>
    <dgm:cxn modelId="{D8B17562-705F-471F-A2D0-BB055262044E}" type="presParOf" srcId="{D7F38A6E-22A9-4FAE-95DB-C9627791009B}" destId="{DD59679B-15E3-4DCD-879D-21821374A030}" srcOrd="6" destOrd="0" presId="urn:microsoft.com/office/officeart/2005/8/layout/radial2"/>
    <dgm:cxn modelId="{DA10346F-6C0E-493B-A68C-60188C2A0851}" type="presParOf" srcId="{DD59679B-15E3-4DCD-879D-21821374A030}" destId="{B013B0F5-FF2B-49EA-8E2C-A5EBF95114F0}" srcOrd="0" destOrd="0" presId="urn:microsoft.com/office/officeart/2005/8/layout/radial2"/>
    <dgm:cxn modelId="{EB6CBE46-BC33-4306-BEF8-6480535D829A}" type="presParOf" srcId="{DD59679B-15E3-4DCD-879D-21821374A030}" destId="{91A2EEA3-6135-46F0-AC03-400EAC6CA20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B23D5B-5872-466C-A442-5E5F606DAD49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雙手肥皂清潔，搓洗</a:t>
          </a:r>
          <a:r>
            <a:rPr lang="en-US" sz="2400" kern="1200" smtClean="0"/>
            <a:t>40~60</a:t>
          </a:r>
          <a:r>
            <a:rPr lang="zh-TW" sz="2400" kern="1200" smtClean="0"/>
            <a:t>秒</a:t>
          </a:r>
          <a:endParaRPr lang="zh-TW" sz="2400" kern="1200"/>
        </a:p>
      </dsp:txBody>
      <dsp:txXfrm>
        <a:off x="1918" y="1810385"/>
        <a:ext cx="2011188" cy="1810385"/>
      </dsp:txXfrm>
    </dsp:sp>
    <dsp:sp modelId="{A03281C1-6BE6-4ECF-9017-005F59AC1F5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83AAE-3DE0-44BD-BB26-030ADD130B0C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9355"/>
            <a:satOff val="-20903"/>
            <a:lumOff val="248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口罩要遮住口鼻、蓋住下巴  </a:t>
          </a:r>
          <a:endParaRPr lang="zh-TW" sz="2400" kern="1200" dirty="0"/>
        </a:p>
      </dsp:txBody>
      <dsp:txXfrm>
        <a:off x="2103611" y="1810385"/>
        <a:ext cx="2011188" cy="1810385"/>
      </dsp:txXfrm>
    </dsp:sp>
    <dsp:sp modelId="{C6B4A6FE-DF07-47F0-9E08-6F56D823DD1A}">
      <dsp:nvSpPr>
        <dsp:cNvPr id="0" name=""/>
        <dsp:cNvSpPr/>
      </dsp:nvSpPr>
      <dsp:spPr>
        <a:xfrm>
          <a:off x="2242586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3E5A58-0785-4FE8-BB6A-D50B839DD5C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58711"/>
            <a:satOff val="-41806"/>
            <a:lumOff val="497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噴</a:t>
          </a:r>
          <a:r>
            <a:rPr lang="en-US" sz="2400" kern="1200" dirty="0" smtClean="0"/>
            <a:t>75%</a:t>
          </a:r>
          <a:r>
            <a:rPr lang="zh-TW" sz="2400" kern="1200" dirty="0" smtClean="0"/>
            <a:t>酒精搓洗雙手</a:t>
          </a:r>
          <a:r>
            <a:rPr lang="en-US" sz="2400" kern="1200" dirty="0" smtClean="0"/>
            <a:t>20-30</a:t>
          </a:r>
          <a:r>
            <a:rPr lang="zh-TW" sz="2400" kern="1200" dirty="0" smtClean="0"/>
            <a:t>秒</a:t>
          </a:r>
          <a:endParaRPr lang="zh-TW" sz="2400" kern="1200" dirty="0"/>
        </a:p>
      </dsp:txBody>
      <dsp:txXfrm>
        <a:off x="4144967" y="1810385"/>
        <a:ext cx="2011188" cy="1810385"/>
      </dsp:txXfrm>
    </dsp:sp>
    <dsp:sp modelId="{1B119EDE-DEE4-4C9A-8FCD-5FA6B7B6977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F6210-7343-4476-AAA1-1115C12FD49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9355"/>
            <a:satOff val="-20903"/>
            <a:lumOff val="248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有發燒、呼吸道症狀速就醫</a:t>
          </a:r>
          <a:endParaRPr lang="zh-TW" sz="2400" kern="1200" dirty="0"/>
        </a:p>
      </dsp:txBody>
      <dsp:txXfrm>
        <a:off x="6216492" y="1810385"/>
        <a:ext cx="2011188" cy="1810385"/>
      </dsp:txXfrm>
    </dsp:sp>
    <dsp:sp modelId="{3A26C2FD-521A-4E4E-B1E7-5C6AC2A22AF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040341-A06E-4CB6-8F84-7D1E3712E0A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6FF99-7036-4F60-AF82-F303F561E58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C3023A-F0A3-4DE6-B5AD-DFC0785659B8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大約</a:t>
          </a:r>
          <a:r>
            <a:rPr lang="en-US" sz="2100" kern="1200" dirty="0" smtClean="0"/>
            <a:t>3</a:t>
          </a:r>
          <a:r>
            <a:rPr lang="zh-TW" sz="2100" kern="1200" dirty="0" smtClean="0"/>
            <a:t>個步伐</a:t>
          </a:r>
          <a:endParaRPr lang="zh-TW" sz="2100" kern="1200" dirty="0"/>
        </a:p>
      </dsp:txBody>
      <dsp:txXfrm>
        <a:off x="2530540" y="1659838"/>
        <a:ext cx="1279639" cy="1335100"/>
      </dsp:txXfrm>
    </dsp:sp>
    <dsp:sp modelId="{2D1D136F-D37D-43B2-8A14-CD77BE2A587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dirty="0" smtClean="0"/>
            <a:t>室外至少</a:t>
          </a:r>
          <a:r>
            <a:rPr lang="en-US" sz="1400" kern="1200" dirty="0" smtClean="0"/>
            <a:t>1</a:t>
          </a:r>
          <a:r>
            <a:rPr lang="zh-TW" sz="1400" kern="1200" dirty="0" smtClean="0"/>
            <a:t>公尺</a:t>
          </a:r>
          <a:endParaRPr lang="zh-TW" sz="1400" kern="1200" dirty="0"/>
        </a:p>
      </dsp:txBody>
      <dsp:txXfrm>
        <a:off x="5925" y="817031"/>
        <a:ext cx="2866518" cy="418227"/>
      </dsp:txXfrm>
    </dsp:sp>
    <dsp:sp modelId="{E69F661E-7CDC-4442-87E2-9116CABF0E9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70565A-79BD-4E10-9113-479719B731B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大約手臂的兩倍長</a:t>
          </a:r>
          <a:endParaRPr lang="zh-TW" sz="2100" kern="1200" dirty="0"/>
        </a:p>
      </dsp:txBody>
      <dsp:txXfrm>
        <a:off x="6904223" y="1659838"/>
        <a:ext cx="1279639" cy="1335100"/>
      </dsp:txXfrm>
    </dsp:sp>
    <dsp:sp modelId="{8003AC63-9320-4CA7-A1BB-B2C244E10EA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smtClean="0"/>
            <a:t>室內至少</a:t>
          </a:r>
          <a:r>
            <a:rPr lang="en-US" sz="1400" kern="1200" smtClean="0"/>
            <a:t>1.5</a:t>
          </a:r>
          <a:r>
            <a:rPr lang="zh-TW" sz="1400" kern="1200" smtClean="0"/>
            <a:t>公尺</a:t>
          </a:r>
          <a:endParaRPr lang="zh-TW" sz="14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17FD7-BAC6-4043-B1CD-06B193218427}">
      <dsp:nvSpPr>
        <dsp:cNvPr id="0" name=""/>
        <dsp:cNvSpPr/>
      </dsp:nvSpPr>
      <dsp:spPr>
        <a:xfrm rot="21497436">
          <a:off x="2949867" y="2180019"/>
          <a:ext cx="938945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938945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B474F3-F138-4730-9EC8-2761ED4F7A2B}">
      <dsp:nvSpPr>
        <dsp:cNvPr id="0" name=""/>
        <dsp:cNvSpPr/>
      </dsp:nvSpPr>
      <dsp:spPr>
        <a:xfrm rot="2369361">
          <a:off x="2846799" y="3137450"/>
          <a:ext cx="904916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904916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305228-9D17-4EAC-9BC8-FBAE602F4A4B}">
      <dsp:nvSpPr>
        <dsp:cNvPr id="0" name=""/>
        <dsp:cNvSpPr/>
      </dsp:nvSpPr>
      <dsp:spPr>
        <a:xfrm rot="19105863">
          <a:off x="2848175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D34737-AEF3-48D0-B41C-23FFE3DF33E3}">
      <dsp:nvSpPr>
        <dsp:cNvPr id="0" name=""/>
        <dsp:cNvSpPr/>
      </dsp:nvSpPr>
      <dsp:spPr>
        <a:xfrm>
          <a:off x="1296023" y="1152129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046C0-2CFC-46FA-95A2-9B6527E582AF}">
      <dsp:nvSpPr>
        <dsp:cNvPr id="0" name=""/>
        <dsp:cNvSpPr/>
      </dsp:nvSpPr>
      <dsp:spPr>
        <a:xfrm>
          <a:off x="3400861" y="1351"/>
          <a:ext cx="1228231" cy="12282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衛福部疾管署</a:t>
          </a:r>
          <a:endParaRPr lang="zh-TW" sz="2100" kern="1200" dirty="0"/>
        </a:p>
      </dsp:txBody>
      <dsp:txXfrm>
        <a:off x="3580731" y="181221"/>
        <a:ext cx="868491" cy="868491"/>
      </dsp:txXfrm>
    </dsp:sp>
    <dsp:sp modelId="{CDB07584-2709-45EF-A187-7EF6460B4BC8}">
      <dsp:nvSpPr>
        <dsp:cNvPr id="0" name=""/>
        <dsp:cNvSpPr/>
      </dsp:nvSpPr>
      <dsp:spPr>
        <a:xfrm>
          <a:off x="4751915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/>
            <a:t>掌握最新疫情</a:t>
          </a:r>
          <a:endParaRPr lang="zh-TW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/>
            <a:t>了解防疫議題</a:t>
          </a:r>
          <a:endParaRPr lang="zh-TW" sz="1500" kern="1200" dirty="0"/>
        </a:p>
      </dsp:txBody>
      <dsp:txXfrm>
        <a:off x="4751915" y="1351"/>
        <a:ext cx="1842347" cy="1228231"/>
      </dsp:txXfrm>
    </dsp:sp>
    <dsp:sp modelId="{E8193283-460A-440F-B52D-BF99AD327D05}">
      <dsp:nvSpPr>
        <dsp:cNvPr id="0" name=""/>
        <dsp:cNvSpPr/>
      </dsp:nvSpPr>
      <dsp:spPr>
        <a:xfrm>
          <a:off x="3498199" y="3209548"/>
          <a:ext cx="1316414" cy="131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smtClean="0"/>
            <a:t>防疫影片：</a:t>
          </a:r>
          <a:endParaRPr lang="zh-TW" altLang="en-US" sz="2100" kern="1200" dirty="0"/>
        </a:p>
      </dsp:txBody>
      <dsp:txXfrm>
        <a:off x="3690983" y="3402332"/>
        <a:ext cx="930846" cy="930846"/>
      </dsp:txXfrm>
    </dsp:sp>
    <dsp:sp modelId="{D6A59335-9EF8-4C8B-B2EB-548ABD49E3CB}">
      <dsp:nvSpPr>
        <dsp:cNvPr id="0" name=""/>
        <dsp:cNvSpPr/>
      </dsp:nvSpPr>
      <dsp:spPr>
        <a:xfrm>
          <a:off x="4946255" y="3209548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500" kern="1200" dirty="0" smtClean="0"/>
            <a:t>觀賞防疫影片</a:t>
          </a:r>
          <a:endParaRPr lang="zh-TW" alt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500" kern="1200" dirty="0" smtClean="0"/>
            <a:t>照顧自己，愛護家人！</a:t>
          </a:r>
          <a:endParaRPr lang="zh-TW" alt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500" kern="1200" dirty="0"/>
        </a:p>
      </dsp:txBody>
      <dsp:txXfrm>
        <a:off x="4946255" y="3209548"/>
        <a:ext cx="1974621" cy="1316414"/>
      </dsp:txXfrm>
    </dsp:sp>
    <dsp:sp modelId="{B013B0F5-FF2B-49EA-8E2C-A5EBF95114F0}">
      <dsp:nvSpPr>
        <dsp:cNvPr id="0" name=""/>
        <dsp:cNvSpPr/>
      </dsp:nvSpPr>
      <dsp:spPr>
        <a:xfrm>
          <a:off x="3888311" y="1512167"/>
          <a:ext cx="1316414" cy="131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防疫小測驗</a:t>
          </a:r>
          <a:endParaRPr lang="zh-TW" sz="2100" kern="1200" dirty="0"/>
        </a:p>
      </dsp:txBody>
      <dsp:txXfrm>
        <a:off x="4081095" y="1704951"/>
        <a:ext cx="930846" cy="930846"/>
      </dsp:txXfrm>
    </dsp:sp>
    <dsp:sp modelId="{91A2EEA3-6135-46F0-AC03-400EAC6CA203}">
      <dsp:nvSpPr>
        <dsp:cNvPr id="0" name=""/>
        <dsp:cNvSpPr/>
      </dsp:nvSpPr>
      <dsp:spPr>
        <a:xfrm>
          <a:off x="5336367" y="1512167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/>
            <a:t>你的防疫觀念正確嗎？</a:t>
          </a:r>
          <a:endParaRPr lang="zh-TW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/>
            <a:t>擊敗新冠病毒，健康久久！</a:t>
          </a:r>
          <a:endParaRPr lang="zh-TW" sz="1500" kern="1200" dirty="0"/>
        </a:p>
      </dsp:txBody>
      <dsp:txXfrm>
        <a:off x="5336367" y="1512167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55E5A-6B23-4CE5-A82B-474264E4CA6B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72830-033B-4641-A9D8-47D5784BA8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227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70">
              <a:schemeClr val="accent5">
                <a:lumMod val="75000"/>
              </a:schemeClr>
            </a:gs>
            <a:gs pos="49000">
              <a:schemeClr val="accent6"/>
            </a:gs>
            <a:gs pos="7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以</a:t>
            </a:r>
            <a:r>
              <a:rPr lang="zh-TW" altLang="en-US" dirty="0"/>
              <a:t>編輯母片</a:t>
            </a:r>
            <a:r>
              <a:rPr lang="zh-TW" altLang="en-US" dirty="0" smtClean="0"/>
              <a:t>標題按一下樣式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gradFill>
            <a:gsLst>
              <a:gs pos="49000">
                <a:schemeClr val="accent6"/>
              </a:gs>
              <a:gs pos="78000">
                <a:schemeClr val="accent1">
                  <a:lumMod val="45000"/>
                  <a:lumOff val="55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/>
          <a:p>
            <a:pPr lvl="1"/>
            <a:r>
              <a:rPr lang="zh-TW" altLang="en-US" dirty="0"/>
              <a:t>按一下以編輯母片文字樣式</a:t>
            </a:r>
          </a:p>
          <a:p>
            <a:pPr lvl="2"/>
            <a:r>
              <a:rPr lang="zh-TW" altLang="en-US" dirty="0"/>
              <a:t>第二層</a:t>
            </a:r>
          </a:p>
          <a:p>
            <a:pPr lvl="3"/>
            <a:r>
              <a:rPr lang="zh-TW" altLang="en-US" dirty="0"/>
              <a:t>第三層</a:t>
            </a:r>
          </a:p>
          <a:p>
            <a:pPr lvl="4"/>
            <a:r>
              <a:rPr lang="zh-TW" altLang="en-US" dirty="0"/>
              <a:t>第四層</a:t>
            </a:r>
          </a:p>
          <a:p>
            <a:pPr lvl="5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C00000"/>
                </a:solidFill>
              </a:rPr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7016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5214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211511"/>
              </p:ext>
            </p:extLst>
          </p:nvPr>
        </p:nvGraphicFramePr>
        <p:xfrm>
          <a:off x="914400" y="13407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紫蘿蘭色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Tw Cen MT</vt:lpstr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2021-12-13T03:13:45Z</dcterms:modified>
</cp:coreProperties>
</file>