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3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8ADF86-2660-4195-926C-67AAC7D2B269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F055B61-AE17-461C-8AE4-EE41467292E1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2E2273A2-E245-4557-A68E-8A94C2A56BD1}" type="parTrans" cxnId="{A55E0D66-95D4-4940-AB6B-D15F6F807FA5}">
      <dgm:prSet/>
      <dgm:spPr/>
      <dgm:t>
        <a:bodyPr/>
        <a:lstStyle/>
        <a:p>
          <a:endParaRPr lang="zh-TW" altLang="en-US"/>
        </a:p>
      </dgm:t>
    </dgm:pt>
    <dgm:pt modelId="{650BA902-E60E-4212-8661-7316B8D2E7C8}" type="sibTrans" cxnId="{A55E0D66-95D4-4940-AB6B-D15F6F807FA5}">
      <dgm:prSet/>
      <dgm:spPr/>
      <dgm:t>
        <a:bodyPr/>
        <a:lstStyle/>
        <a:p>
          <a:endParaRPr lang="zh-TW" altLang="en-US"/>
        </a:p>
      </dgm:t>
    </dgm:pt>
    <dgm:pt modelId="{8D32C5CC-A45C-4B0E-B003-AFE2889F0BB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A978582-D75B-4F73-AF0D-5E3DD0D9AA8A}" type="parTrans" cxnId="{6EE4E990-C362-484E-BDF1-35E415594840}">
      <dgm:prSet/>
      <dgm:spPr/>
      <dgm:t>
        <a:bodyPr/>
        <a:lstStyle/>
        <a:p>
          <a:endParaRPr lang="zh-TW" altLang="en-US"/>
        </a:p>
      </dgm:t>
    </dgm:pt>
    <dgm:pt modelId="{9D869BE2-9987-44BA-BAAD-F3C9238DDED3}" type="sibTrans" cxnId="{6EE4E990-C362-484E-BDF1-35E415594840}">
      <dgm:prSet/>
      <dgm:spPr/>
      <dgm:t>
        <a:bodyPr/>
        <a:lstStyle/>
        <a:p>
          <a:endParaRPr lang="zh-TW" altLang="en-US"/>
        </a:p>
      </dgm:t>
    </dgm:pt>
    <dgm:pt modelId="{A18B47C7-64B1-4691-86B6-C1897D2C5608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95000"/>
                </a:schemeClr>
              </a:solidFill>
            </a:rPr>
            <a:t>噴</a:t>
          </a:r>
          <a:r>
            <a:rPr lang="en-US" dirty="0" smtClean="0">
              <a:solidFill>
                <a:schemeClr val="tx1">
                  <a:lumMod val="95000"/>
                </a:schemeClr>
              </a:solidFill>
            </a:rPr>
            <a:t>75%</a:t>
          </a:r>
          <a:r>
            <a:rPr lang="zh-TW" dirty="0" smtClean="0">
              <a:solidFill>
                <a:schemeClr val="tx1">
                  <a:lumMod val="95000"/>
                </a:schemeClr>
              </a:solidFill>
            </a:rPr>
            <a:t>酒精搓洗雙手</a:t>
          </a:r>
          <a:r>
            <a:rPr lang="en-US" dirty="0" smtClean="0">
              <a:solidFill>
                <a:schemeClr val="tx1">
                  <a:lumMod val="95000"/>
                </a:schemeClr>
              </a:solidFill>
            </a:rPr>
            <a:t>20-30</a:t>
          </a:r>
          <a:r>
            <a:rPr lang="zh-TW" dirty="0" smtClean="0">
              <a:solidFill>
                <a:schemeClr val="tx1">
                  <a:lumMod val="95000"/>
                </a:schemeClr>
              </a:solidFill>
            </a:rPr>
            <a:t>秒</a:t>
          </a:r>
          <a:endParaRPr lang="zh-TW" dirty="0">
            <a:solidFill>
              <a:schemeClr val="tx1">
                <a:lumMod val="95000"/>
              </a:schemeClr>
            </a:solidFill>
          </a:endParaRPr>
        </a:p>
      </dgm:t>
    </dgm:pt>
    <dgm:pt modelId="{5E47DEAF-B101-433B-8BF3-25B33B92AD0F}" type="parTrans" cxnId="{27BC7C42-5A75-4634-820E-31FFB0119768}">
      <dgm:prSet/>
      <dgm:spPr/>
      <dgm:t>
        <a:bodyPr/>
        <a:lstStyle/>
        <a:p>
          <a:endParaRPr lang="zh-TW" altLang="en-US"/>
        </a:p>
      </dgm:t>
    </dgm:pt>
    <dgm:pt modelId="{11B70DCE-8AC1-4741-9ADF-FE4737C18287}" type="sibTrans" cxnId="{27BC7C42-5A75-4634-820E-31FFB0119768}">
      <dgm:prSet/>
      <dgm:spPr/>
      <dgm:t>
        <a:bodyPr/>
        <a:lstStyle/>
        <a:p>
          <a:endParaRPr lang="zh-TW" altLang="en-US"/>
        </a:p>
      </dgm:t>
    </dgm:pt>
    <dgm:pt modelId="{3FBA0C8E-ACCD-401F-B171-23153CBC230A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34CDB1F9-A027-4290-9DE0-1D8AE1209B12}" type="parTrans" cxnId="{3849BFDD-E6D0-4F03-A9FB-9B801F77534F}">
      <dgm:prSet/>
      <dgm:spPr/>
      <dgm:t>
        <a:bodyPr/>
        <a:lstStyle/>
        <a:p>
          <a:endParaRPr lang="zh-TW" altLang="en-US"/>
        </a:p>
      </dgm:t>
    </dgm:pt>
    <dgm:pt modelId="{6405647E-1D75-4FC4-9F15-F4B769F87043}" type="sibTrans" cxnId="{3849BFDD-E6D0-4F03-A9FB-9B801F77534F}">
      <dgm:prSet/>
      <dgm:spPr/>
      <dgm:t>
        <a:bodyPr/>
        <a:lstStyle/>
        <a:p>
          <a:endParaRPr lang="zh-TW" altLang="en-US"/>
        </a:p>
      </dgm:t>
    </dgm:pt>
    <dgm:pt modelId="{48A65613-3F85-42BF-8BDB-C64A7DB066B4}" type="pres">
      <dgm:prSet presAssocID="{078ADF86-2660-4195-926C-67AAC7D2B2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33EC06D-9C9E-44D0-B434-D234ADC32705}" type="pres">
      <dgm:prSet presAssocID="{078ADF86-2660-4195-926C-67AAC7D2B269}" presName="fgShape" presStyleLbl="fgShp" presStyleIdx="0" presStyleCnt="1"/>
      <dgm:spPr/>
    </dgm:pt>
    <dgm:pt modelId="{FC658DC4-1B0D-449F-8D75-3823899EF736}" type="pres">
      <dgm:prSet presAssocID="{078ADF86-2660-4195-926C-67AAC7D2B269}" presName="linComp" presStyleCnt="0"/>
      <dgm:spPr/>
    </dgm:pt>
    <dgm:pt modelId="{53B6E612-4D0C-40E6-A00E-5E21FBBB47BB}" type="pres">
      <dgm:prSet presAssocID="{AF055B61-AE17-461C-8AE4-EE41467292E1}" presName="compNode" presStyleCnt="0"/>
      <dgm:spPr/>
    </dgm:pt>
    <dgm:pt modelId="{1C90DFFA-BBA9-42F5-A040-B91AB1FFC95F}" type="pres">
      <dgm:prSet presAssocID="{AF055B61-AE17-461C-8AE4-EE41467292E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7487170-FD20-48BC-9638-244EDEA6010F}" type="pres">
      <dgm:prSet presAssocID="{AF055B61-AE17-461C-8AE4-EE41467292E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C3957D-C7FB-415C-BF94-C8FC27AC24B5}" type="pres">
      <dgm:prSet presAssocID="{AF055B61-AE17-461C-8AE4-EE41467292E1}" presName="invisiNode" presStyleLbl="node1" presStyleIdx="0" presStyleCnt="4"/>
      <dgm:spPr/>
    </dgm:pt>
    <dgm:pt modelId="{7B463704-12A4-4717-A323-F03953D81553}" type="pres">
      <dgm:prSet presAssocID="{AF055B61-AE17-461C-8AE4-EE41467292E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6167809-23D6-4E96-AAD2-55405F79E3FA}" type="pres">
      <dgm:prSet presAssocID="{650BA902-E60E-4212-8661-7316B8D2E7C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F9FDA70-6DAD-4A20-8349-2CAAB693D733}" type="pres">
      <dgm:prSet presAssocID="{8D32C5CC-A45C-4B0E-B003-AFE2889F0BB4}" presName="compNode" presStyleCnt="0"/>
      <dgm:spPr/>
    </dgm:pt>
    <dgm:pt modelId="{A6351C81-807C-4112-AAFE-2B6B18B74C60}" type="pres">
      <dgm:prSet presAssocID="{8D32C5CC-A45C-4B0E-B003-AFE2889F0BB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47DDBF6-25D2-4445-8D9B-7FD91BCA34BE}" type="pres">
      <dgm:prSet presAssocID="{8D32C5CC-A45C-4B0E-B003-AFE2889F0BB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C26BCD-5189-4CE3-8898-2C7B939B1510}" type="pres">
      <dgm:prSet presAssocID="{8D32C5CC-A45C-4B0E-B003-AFE2889F0BB4}" presName="invisiNode" presStyleLbl="node1" presStyleIdx="1" presStyleCnt="4"/>
      <dgm:spPr/>
    </dgm:pt>
    <dgm:pt modelId="{83667E8E-2587-4BCE-BF7F-30368874792F}" type="pres">
      <dgm:prSet presAssocID="{8D32C5CC-A45C-4B0E-B003-AFE2889F0BB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168C1A1-6290-4905-944C-D073A557E818}" type="pres">
      <dgm:prSet presAssocID="{9D869BE2-9987-44BA-BAAD-F3C9238DDED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543465A-92D1-4815-A49D-F30BA9A36C49}" type="pres">
      <dgm:prSet presAssocID="{A18B47C7-64B1-4691-86B6-C1897D2C5608}" presName="compNode" presStyleCnt="0"/>
      <dgm:spPr/>
    </dgm:pt>
    <dgm:pt modelId="{591151B1-CA83-45BA-981D-E0E8C46AF7D4}" type="pres">
      <dgm:prSet presAssocID="{A18B47C7-64B1-4691-86B6-C1897D2C5608}" presName="bkgdShape" presStyleLbl="node1" presStyleIdx="2" presStyleCnt="4" custLinFactNeighborX="-1500" custLinFactNeighborY="632"/>
      <dgm:spPr/>
      <dgm:t>
        <a:bodyPr/>
        <a:lstStyle/>
        <a:p>
          <a:endParaRPr lang="zh-TW" altLang="en-US"/>
        </a:p>
      </dgm:t>
    </dgm:pt>
    <dgm:pt modelId="{A1633414-8333-49F8-B097-05A744053219}" type="pres">
      <dgm:prSet presAssocID="{A18B47C7-64B1-4691-86B6-C1897D2C560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55DF81-5A51-4E12-9ECB-206B90FA3ABA}" type="pres">
      <dgm:prSet presAssocID="{A18B47C7-64B1-4691-86B6-C1897D2C5608}" presName="invisiNode" presStyleLbl="node1" presStyleIdx="2" presStyleCnt="4"/>
      <dgm:spPr/>
    </dgm:pt>
    <dgm:pt modelId="{06441F0A-0BB7-4D1A-83FE-E078C5BC2387}" type="pres">
      <dgm:prSet presAssocID="{A18B47C7-64B1-4691-86B6-C1897D2C560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E203CF9-E144-4EF8-8FAE-B8A121DE1373}" type="pres">
      <dgm:prSet presAssocID="{11B70DCE-8AC1-4741-9ADF-FE4737C1828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99188CA-C759-4433-AD7C-0EBDC08BB2F3}" type="pres">
      <dgm:prSet presAssocID="{3FBA0C8E-ACCD-401F-B171-23153CBC230A}" presName="compNode" presStyleCnt="0"/>
      <dgm:spPr/>
    </dgm:pt>
    <dgm:pt modelId="{AE2A0876-8F49-4DA5-9244-96EEB3B6F4D2}" type="pres">
      <dgm:prSet presAssocID="{3FBA0C8E-ACCD-401F-B171-23153CBC230A}" presName="bkgdShape" presStyleLbl="node1" presStyleIdx="3" presStyleCnt="4" custLinFactNeighborX="-1199" custLinFactNeighborY="-959"/>
      <dgm:spPr/>
      <dgm:t>
        <a:bodyPr/>
        <a:lstStyle/>
        <a:p>
          <a:endParaRPr lang="zh-TW" altLang="en-US"/>
        </a:p>
      </dgm:t>
    </dgm:pt>
    <dgm:pt modelId="{7647D1FC-27F1-4C65-8DCA-CEFE33A70162}" type="pres">
      <dgm:prSet presAssocID="{3FBA0C8E-ACCD-401F-B171-23153CBC230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E28E82-7136-4F21-8CE3-6F56E124E693}" type="pres">
      <dgm:prSet presAssocID="{3FBA0C8E-ACCD-401F-B171-23153CBC230A}" presName="invisiNode" presStyleLbl="node1" presStyleIdx="3" presStyleCnt="4"/>
      <dgm:spPr/>
    </dgm:pt>
    <dgm:pt modelId="{D679FB95-7C67-408C-828E-3802ED9BFC18}" type="pres">
      <dgm:prSet presAssocID="{3FBA0C8E-ACCD-401F-B171-23153CBC230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7BC7C42-5A75-4634-820E-31FFB0119768}" srcId="{078ADF86-2660-4195-926C-67AAC7D2B269}" destId="{A18B47C7-64B1-4691-86B6-C1897D2C5608}" srcOrd="2" destOrd="0" parTransId="{5E47DEAF-B101-433B-8BF3-25B33B92AD0F}" sibTransId="{11B70DCE-8AC1-4741-9ADF-FE4737C18287}"/>
    <dgm:cxn modelId="{B5343A99-552B-4DA6-BB0A-F232A89F445A}" type="presOf" srcId="{650BA902-E60E-4212-8661-7316B8D2E7C8}" destId="{C6167809-23D6-4E96-AAD2-55405F79E3FA}" srcOrd="0" destOrd="0" presId="urn:microsoft.com/office/officeart/2005/8/layout/hList7"/>
    <dgm:cxn modelId="{99165FD9-F0FE-4BFA-8E23-7623787B7648}" type="presOf" srcId="{9D869BE2-9987-44BA-BAAD-F3C9238DDED3}" destId="{F168C1A1-6290-4905-944C-D073A557E818}" srcOrd="0" destOrd="0" presId="urn:microsoft.com/office/officeart/2005/8/layout/hList7"/>
    <dgm:cxn modelId="{6EE4E990-C362-484E-BDF1-35E415594840}" srcId="{078ADF86-2660-4195-926C-67AAC7D2B269}" destId="{8D32C5CC-A45C-4B0E-B003-AFE2889F0BB4}" srcOrd="1" destOrd="0" parTransId="{5A978582-D75B-4F73-AF0D-5E3DD0D9AA8A}" sibTransId="{9D869BE2-9987-44BA-BAAD-F3C9238DDED3}"/>
    <dgm:cxn modelId="{68096310-AC93-4904-8E46-4C46A8F6A198}" type="presOf" srcId="{AF055B61-AE17-461C-8AE4-EE41467292E1}" destId="{F7487170-FD20-48BC-9638-244EDEA6010F}" srcOrd="1" destOrd="0" presId="urn:microsoft.com/office/officeart/2005/8/layout/hList7"/>
    <dgm:cxn modelId="{66B364BB-15FB-466B-A058-C4979F20C2A0}" type="presOf" srcId="{078ADF86-2660-4195-926C-67AAC7D2B269}" destId="{48A65613-3F85-42BF-8BDB-C64A7DB066B4}" srcOrd="0" destOrd="0" presId="urn:microsoft.com/office/officeart/2005/8/layout/hList7"/>
    <dgm:cxn modelId="{7F2C3192-5008-4302-95AF-F555CF31F3A7}" type="presOf" srcId="{8D32C5CC-A45C-4B0E-B003-AFE2889F0BB4}" destId="{A6351C81-807C-4112-AAFE-2B6B18B74C60}" srcOrd="0" destOrd="0" presId="urn:microsoft.com/office/officeart/2005/8/layout/hList7"/>
    <dgm:cxn modelId="{6477B5EE-032B-4BB7-B95A-7C260ABF2033}" type="presOf" srcId="{3FBA0C8E-ACCD-401F-B171-23153CBC230A}" destId="{7647D1FC-27F1-4C65-8DCA-CEFE33A70162}" srcOrd="1" destOrd="0" presId="urn:microsoft.com/office/officeart/2005/8/layout/hList7"/>
    <dgm:cxn modelId="{55A64A12-174A-4AC3-BD6E-080D99ACA98F}" type="presOf" srcId="{A18B47C7-64B1-4691-86B6-C1897D2C5608}" destId="{A1633414-8333-49F8-B097-05A744053219}" srcOrd="1" destOrd="0" presId="urn:microsoft.com/office/officeart/2005/8/layout/hList7"/>
    <dgm:cxn modelId="{3849BFDD-E6D0-4F03-A9FB-9B801F77534F}" srcId="{078ADF86-2660-4195-926C-67AAC7D2B269}" destId="{3FBA0C8E-ACCD-401F-B171-23153CBC230A}" srcOrd="3" destOrd="0" parTransId="{34CDB1F9-A027-4290-9DE0-1D8AE1209B12}" sibTransId="{6405647E-1D75-4FC4-9F15-F4B769F87043}"/>
    <dgm:cxn modelId="{CD1D107A-7408-4AAD-BBAC-2CB2576E708E}" type="presOf" srcId="{3FBA0C8E-ACCD-401F-B171-23153CBC230A}" destId="{AE2A0876-8F49-4DA5-9244-96EEB3B6F4D2}" srcOrd="0" destOrd="0" presId="urn:microsoft.com/office/officeart/2005/8/layout/hList7"/>
    <dgm:cxn modelId="{E951A0FF-F14E-4A62-8C6F-A7338E48B09E}" type="presOf" srcId="{AF055B61-AE17-461C-8AE4-EE41467292E1}" destId="{1C90DFFA-BBA9-42F5-A040-B91AB1FFC95F}" srcOrd="0" destOrd="0" presId="urn:microsoft.com/office/officeart/2005/8/layout/hList7"/>
    <dgm:cxn modelId="{1328352B-5A05-4CCA-A1A6-E2E300FE96CE}" type="presOf" srcId="{11B70DCE-8AC1-4741-9ADF-FE4737C18287}" destId="{3E203CF9-E144-4EF8-8FAE-B8A121DE1373}" srcOrd="0" destOrd="0" presId="urn:microsoft.com/office/officeart/2005/8/layout/hList7"/>
    <dgm:cxn modelId="{A55E0D66-95D4-4940-AB6B-D15F6F807FA5}" srcId="{078ADF86-2660-4195-926C-67AAC7D2B269}" destId="{AF055B61-AE17-461C-8AE4-EE41467292E1}" srcOrd="0" destOrd="0" parTransId="{2E2273A2-E245-4557-A68E-8A94C2A56BD1}" sibTransId="{650BA902-E60E-4212-8661-7316B8D2E7C8}"/>
    <dgm:cxn modelId="{2DCDB672-9CBD-4B1A-9EE2-F9E0F48A2C35}" type="presOf" srcId="{A18B47C7-64B1-4691-86B6-C1897D2C5608}" destId="{591151B1-CA83-45BA-981D-E0E8C46AF7D4}" srcOrd="0" destOrd="0" presId="urn:microsoft.com/office/officeart/2005/8/layout/hList7"/>
    <dgm:cxn modelId="{C4F08C9B-E54D-411E-80F8-780E138D233E}" type="presOf" srcId="{8D32C5CC-A45C-4B0E-B003-AFE2889F0BB4}" destId="{A47DDBF6-25D2-4445-8D9B-7FD91BCA34BE}" srcOrd="1" destOrd="0" presId="urn:microsoft.com/office/officeart/2005/8/layout/hList7"/>
    <dgm:cxn modelId="{3F6FC3C8-A6CC-4BEF-96F9-32021E5C10F1}" type="presParOf" srcId="{48A65613-3F85-42BF-8BDB-C64A7DB066B4}" destId="{033EC06D-9C9E-44D0-B434-D234ADC32705}" srcOrd="0" destOrd="0" presId="urn:microsoft.com/office/officeart/2005/8/layout/hList7"/>
    <dgm:cxn modelId="{79361B2C-1833-4F17-8857-BEDB1BFAAEA1}" type="presParOf" srcId="{48A65613-3F85-42BF-8BDB-C64A7DB066B4}" destId="{FC658DC4-1B0D-449F-8D75-3823899EF736}" srcOrd="1" destOrd="0" presId="urn:microsoft.com/office/officeart/2005/8/layout/hList7"/>
    <dgm:cxn modelId="{7540D940-EF42-4538-9C48-FAA28FB644AD}" type="presParOf" srcId="{FC658DC4-1B0D-449F-8D75-3823899EF736}" destId="{53B6E612-4D0C-40E6-A00E-5E21FBBB47BB}" srcOrd="0" destOrd="0" presId="urn:microsoft.com/office/officeart/2005/8/layout/hList7"/>
    <dgm:cxn modelId="{52758070-5CA0-439F-9BC4-3309B2338673}" type="presParOf" srcId="{53B6E612-4D0C-40E6-A00E-5E21FBBB47BB}" destId="{1C90DFFA-BBA9-42F5-A040-B91AB1FFC95F}" srcOrd="0" destOrd="0" presId="urn:microsoft.com/office/officeart/2005/8/layout/hList7"/>
    <dgm:cxn modelId="{5705B651-C584-4C4C-856F-0D361F44135B}" type="presParOf" srcId="{53B6E612-4D0C-40E6-A00E-5E21FBBB47BB}" destId="{F7487170-FD20-48BC-9638-244EDEA6010F}" srcOrd="1" destOrd="0" presId="urn:microsoft.com/office/officeart/2005/8/layout/hList7"/>
    <dgm:cxn modelId="{65F77B3C-5B67-49D3-AF6A-CBC7168F1F32}" type="presParOf" srcId="{53B6E612-4D0C-40E6-A00E-5E21FBBB47BB}" destId="{34C3957D-C7FB-415C-BF94-C8FC27AC24B5}" srcOrd="2" destOrd="0" presId="urn:microsoft.com/office/officeart/2005/8/layout/hList7"/>
    <dgm:cxn modelId="{D5C7A276-EC6F-4628-9A1E-F3B59967451B}" type="presParOf" srcId="{53B6E612-4D0C-40E6-A00E-5E21FBBB47BB}" destId="{7B463704-12A4-4717-A323-F03953D81553}" srcOrd="3" destOrd="0" presId="urn:microsoft.com/office/officeart/2005/8/layout/hList7"/>
    <dgm:cxn modelId="{2FFB95FA-81A3-4F80-A3AE-9C51553530B9}" type="presParOf" srcId="{FC658DC4-1B0D-449F-8D75-3823899EF736}" destId="{C6167809-23D6-4E96-AAD2-55405F79E3FA}" srcOrd="1" destOrd="0" presId="urn:microsoft.com/office/officeart/2005/8/layout/hList7"/>
    <dgm:cxn modelId="{14A669B6-3BF5-4726-9173-6300104FA28E}" type="presParOf" srcId="{FC658DC4-1B0D-449F-8D75-3823899EF736}" destId="{8F9FDA70-6DAD-4A20-8349-2CAAB693D733}" srcOrd="2" destOrd="0" presId="urn:microsoft.com/office/officeart/2005/8/layout/hList7"/>
    <dgm:cxn modelId="{4DAC779E-F91A-47BD-8EBC-84DED8EBC519}" type="presParOf" srcId="{8F9FDA70-6DAD-4A20-8349-2CAAB693D733}" destId="{A6351C81-807C-4112-AAFE-2B6B18B74C60}" srcOrd="0" destOrd="0" presId="urn:microsoft.com/office/officeart/2005/8/layout/hList7"/>
    <dgm:cxn modelId="{2BBA0F4B-12A4-451C-AF51-6222B6C046EC}" type="presParOf" srcId="{8F9FDA70-6DAD-4A20-8349-2CAAB693D733}" destId="{A47DDBF6-25D2-4445-8D9B-7FD91BCA34BE}" srcOrd="1" destOrd="0" presId="urn:microsoft.com/office/officeart/2005/8/layout/hList7"/>
    <dgm:cxn modelId="{54B70CB2-4729-4952-8840-37A51A627BA3}" type="presParOf" srcId="{8F9FDA70-6DAD-4A20-8349-2CAAB693D733}" destId="{3CC26BCD-5189-4CE3-8898-2C7B939B1510}" srcOrd="2" destOrd="0" presId="urn:microsoft.com/office/officeart/2005/8/layout/hList7"/>
    <dgm:cxn modelId="{E96DA81A-5688-4AEB-BCCA-530A257EE323}" type="presParOf" srcId="{8F9FDA70-6DAD-4A20-8349-2CAAB693D733}" destId="{83667E8E-2587-4BCE-BF7F-30368874792F}" srcOrd="3" destOrd="0" presId="urn:microsoft.com/office/officeart/2005/8/layout/hList7"/>
    <dgm:cxn modelId="{819A31BB-8218-41AE-8811-3288A59F13AB}" type="presParOf" srcId="{FC658DC4-1B0D-449F-8D75-3823899EF736}" destId="{F168C1A1-6290-4905-944C-D073A557E818}" srcOrd="3" destOrd="0" presId="urn:microsoft.com/office/officeart/2005/8/layout/hList7"/>
    <dgm:cxn modelId="{12B0BCD9-B079-4DC0-B652-258CF94E3BAA}" type="presParOf" srcId="{FC658DC4-1B0D-449F-8D75-3823899EF736}" destId="{C543465A-92D1-4815-A49D-F30BA9A36C49}" srcOrd="4" destOrd="0" presId="urn:microsoft.com/office/officeart/2005/8/layout/hList7"/>
    <dgm:cxn modelId="{AF334A48-B2B7-4D50-8264-CAE1D2E7A8C4}" type="presParOf" srcId="{C543465A-92D1-4815-A49D-F30BA9A36C49}" destId="{591151B1-CA83-45BA-981D-E0E8C46AF7D4}" srcOrd="0" destOrd="0" presId="urn:microsoft.com/office/officeart/2005/8/layout/hList7"/>
    <dgm:cxn modelId="{53ADAD89-051F-4F08-B9A7-1D7F1CE357D0}" type="presParOf" srcId="{C543465A-92D1-4815-A49D-F30BA9A36C49}" destId="{A1633414-8333-49F8-B097-05A744053219}" srcOrd="1" destOrd="0" presId="urn:microsoft.com/office/officeart/2005/8/layout/hList7"/>
    <dgm:cxn modelId="{D39435C2-B6A4-401F-ACD1-7463D21251DD}" type="presParOf" srcId="{C543465A-92D1-4815-A49D-F30BA9A36C49}" destId="{7655DF81-5A51-4E12-9ECB-206B90FA3ABA}" srcOrd="2" destOrd="0" presId="urn:microsoft.com/office/officeart/2005/8/layout/hList7"/>
    <dgm:cxn modelId="{913DF48A-A07A-4F2B-A11A-5668790E9174}" type="presParOf" srcId="{C543465A-92D1-4815-A49D-F30BA9A36C49}" destId="{06441F0A-0BB7-4D1A-83FE-E078C5BC2387}" srcOrd="3" destOrd="0" presId="urn:microsoft.com/office/officeart/2005/8/layout/hList7"/>
    <dgm:cxn modelId="{B8B6B34C-0D47-4292-B1B9-8EF1792BBCE1}" type="presParOf" srcId="{FC658DC4-1B0D-449F-8D75-3823899EF736}" destId="{3E203CF9-E144-4EF8-8FAE-B8A121DE1373}" srcOrd="5" destOrd="0" presId="urn:microsoft.com/office/officeart/2005/8/layout/hList7"/>
    <dgm:cxn modelId="{214E7C93-6F61-4A3B-BBE5-0EE1C28C6215}" type="presParOf" srcId="{FC658DC4-1B0D-449F-8D75-3823899EF736}" destId="{399188CA-C759-4433-AD7C-0EBDC08BB2F3}" srcOrd="6" destOrd="0" presId="urn:microsoft.com/office/officeart/2005/8/layout/hList7"/>
    <dgm:cxn modelId="{31B8BBE8-E73B-4D36-9494-3BBE5B6C243E}" type="presParOf" srcId="{399188CA-C759-4433-AD7C-0EBDC08BB2F3}" destId="{AE2A0876-8F49-4DA5-9244-96EEB3B6F4D2}" srcOrd="0" destOrd="0" presId="urn:microsoft.com/office/officeart/2005/8/layout/hList7"/>
    <dgm:cxn modelId="{CD6DE073-A406-44D6-828E-F16380A37808}" type="presParOf" srcId="{399188CA-C759-4433-AD7C-0EBDC08BB2F3}" destId="{7647D1FC-27F1-4C65-8DCA-CEFE33A70162}" srcOrd="1" destOrd="0" presId="urn:microsoft.com/office/officeart/2005/8/layout/hList7"/>
    <dgm:cxn modelId="{5A196794-B31C-46C2-98AE-0941F633FAB3}" type="presParOf" srcId="{399188CA-C759-4433-AD7C-0EBDC08BB2F3}" destId="{1EE28E82-7136-4F21-8CE3-6F56E124E693}" srcOrd="2" destOrd="0" presId="urn:microsoft.com/office/officeart/2005/8/layout/hList7"/>
    <dgm:cxn modelId="{86359BB2-F6FB-47DB-8191-150DCF7315FB}" type="presParOf" srcId="{399188CA-C759-4433-AD7C-0EBDC08BB2F3}" destId="{D679FB95-7C67-408C-828E-3802ED9BFC1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69EA55-48C0-410C-86D1-5E62B8DA63E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A6C7219-0FBA-43F2-9FBA-12E6AEB754F3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E5BF8564-AEDC-49D5-809F-9C6896D09244}" type="parTrans" cxnId="{E1D277E7-439B-4D86-A5CF-DE56A3E551DE}">
      <dgm:prSet/>
      <dgm:spPr/>
      <dgm:t>
        <a:bodyPr/>
        <a:lstStyle/>
        <a:p>
          <a:endParaRPr lang="zh-TW" altLang="en-US"/>
        </a:p>
      </dgm:t>
    </dgm:pt>
    <dgm:pt modelId="{62350812-8B1A-4B78-AE1E-56B0D470DF18}" type="sibTrans" cxnId="{E1D277E7-439B-4D86-A5CF-DE56A3E551DE}">
      <dgm:prSet/>
      <dgm:spPr/>
      <dgm:t>
        <a:bodyPr/>
        <a:lstStyle/>
        <a:p>
          <a:endParaRPr lang="zh-TW" altLang="en-US"/>
        </a:p>
      </dgm:t>
    </dgm:pt>
    <dgm:pt modelId="{E6A8B184-69DD-4422-96F3-9E88595EDCAB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3039BB7-A54B-4D6B-B222-17AB23FED395}" type="parTrans" cxnId="{049EE4BA-983B-4ED2-B1D2-02ED3CCEA9CC}">
      <dgm:prSet/>
      <dgm:spPr/>
      <dgm:t>
        <a:bodyPr/>
        <a:lstStyle/>
        <a:p>
          <a:endParaRPr lang="zh-TW" altLang="en-US"/>
        </a:p>
      </dgm:t>
    </dgm:pt>
    <dgm:pt modelId="{E0D60FED-1C3C-4D8B-8F26-57BCF5B3D83C}" type="sibTrans" cxnId="{049EE4BA-983B-4ED2-B1D2-02ED3CCEA9CC}">
      <dgm:prSet/>
      <dgm:spPr/>
      <dgm:t>
        <a:bodyPr/>
        <a:lstStyle/>
        <a:p>
          <a:endParaRPr lang="zh-TW" altLang="en-US"/>
        </a:p>
      </dgm:t>
    </dgm:pt>
    <dgm:pt modelId="{CF01AF7D-17F3-4175-8958-12523A9C41E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9550BCA-A483-4742-96F8-F895E67CEF50}" type="parTrans" cxnId="{C007528B-5325-4F82-8A25-ED81E6297402}">
      <dgm:prSet/>
      <dgm:spPr/>
      <dgm:t>
        <a:bodyPr/>
        <a:lstStyle/>
        <a:p>
          <a:endParaRPr lang="zh-TW" altLang="en-US"/>
        </a:p>
      </dgm:t>
    </dgm:pt>
    <dgm:pt modelId="{3271D550-39B0-4664-A9C7-E151FFF43884}" type="sibTrans" cxnId="{C007528B-5325-4F82-8A25-ED81E6297402}">
      <dgm:prSet/>
      <dgm:spPr/>
      <dgm:t>
        <a:bodyPr/>
        <a:lstStyle/>
        <a:p>
          <a:endParaRPr lang="zh-TW" altLang="en-US"/>
        </a:p>
      </dgm:t>
    </dgm:pt>
    <dgm:pt modelId="{8496717B-AF25-48B0-99E4-0553C8A3B32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EA176CD-A58A-4CAE-89DA-04AF1B09EC57}" type="parTrans" cxnId="{D62ED257-29C8-42D0-AD58-D10FF04677C5}">
      <dgm:prSet/>
      <dgm:spPr/>
      <dgm:t>
        <a:bodyPr/>
        <a:lstStyle/>
        <a:p>
          <a:endParaRPr lang="zh-TW" altLang="en-US"/>
        </a:p>
      </dgm:t>
    </dgm:pt>
    <dgm:pt modelId="{F68A6C64-B66D-4D20-8D59-ED4847488D3E}" type="sibTrans" cxnId="{D62ED257-29C8-42D0-AD58-D10FF04677C5}">
      <dgm:prSet/>
      <dgm:spPr/>
      <dgm:t>
        <a:bodyPr/>
        <a:lstStyle/>
        <a:p>
          <a:endParaRPr lang="zh-TW" altLang="en-US"/>
        </a:p>
      </dgm:t>
    </dgm:pt>
    <dgm:pt modelId="{E5041BA2-2925-40F3-8946-78AE2279E38C}" type="pres">
      <dgm:prSet presAssocID="{7669EA55-48C0-410C-86D1-5E62B8DA63E5}" presName="rootNode" presStyleCnt="0">
        <dgm:presLayoutVars>
          <dgm:chMax/>
          <dgm:chPref/>
          <dgm:dir/>
          <dgm:animLvl val="lvl"/>
        </dgm:presLayoutVars>
      </dgm:prSet>
      <dgm:spPr/>
    </dgm:pt>
    <dgm:pt modelId="{4B56389B-81D7-441D-91E0-A9C4117E2388}" type="pres">
      <dgm:prSet presAssocID="{7A6C7219-0FBA-43F2-9FBA-12E6AEB754F3}" presName="composite" presStyleCnt="0"/>
      <dgm:spPr/>
    </dgm:pt>
    <dgm:pt modelId="{721DA66F-2710-497A-AD75-537A2430ADC1}" type="pres">
      <dgm:prSet presAssocID="{7A6C7219-0FBA-43F2-9FBA-12E6AEB754F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2480E380-89FE-43E1-9D4D-068F64C7D1FE}" type="pres">
      <dgm:prSet presAssocID="{7A6C7219-0FBA-43F2-9FBA-12E6AEB754F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2569037-E513-42DB-99FF-89D76C7D0411}" type="pres">
      <dgm:prSet presAssocID="{7A6C7219-0FBA-43F2-9FBA-12E6AEB754F3}" presName="ChildText" presStyleLbl="fgAcc1" presStyleIdx="0" presStyleCnt="2" custLinFactX="-24207" custLinFactNeighborX="-100000" custLinFactNeighborY="80926">
        <dgm:presLayoutVars>
          <dgm:chMax val="0"/>
          <dgm:chPref val="0"/>
          <dgm:bulletEnabled val="1"/>
        </dgm:presLayoutVars>
      </dgm:prSet>
      <dgm:spPr/>
    </dgm:pt>
    <dgm:pt modelId="{78527A56-789B-4249-9743-29B2FC676E84}" type="pres">
      <dgm:prSet presAssocID="{62350812-8B1A-4B78-AE1E-56B0D470DF18}" presName="sibTrans" presStyleCnt="0"/>
      <dgm:spPr/>
    </dgm:pt>
    <dgm:pt modelId="{D32FDB7D-FBAA-4484-B481-EBD4B52B9F2D}" type="pres">
      <dgm:prSet presAssocID="{CF01AF7D-17F3-4175-8958-12523A9C41EE}" presName="composite" presStyleCnt="0"/>
      <dgm:spPr/>
    </dgm:pt>
    <dgm:pt modelId="{8A0709FE-F732-4854-AF35-711EC8AC2371}" type="pres">
      <dgm:prSet presAssocID="{CF01AF7D-17F3-4175-8958-12523A9C41E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AFE8320-DB62-40D7-96B2-304B6AE638FB}" type="pres">
      <dgm:prSet presAssocID="{CF01AF7D-17F3-4175-8958-12523A9C41E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97D06A6-996B-455D-9A32-8F07CC71EFEA}" type="pres">
      <dgm:prSet presAssocID="{CF01AF7D-17F3-4175-8958-12523A9C41EE}" presName="ChildText" presStyleLbl="fgAcc1" presStyleIdx="1" presStyleCnt="2" custLinFactX="-28121" custLinFactNeighborX="-100000" custLinFactNeighborY="75836">
        <dgm:presLayoutVars>
          <dgm:chMax val="0"/>
          <dgm:chPref val="0"/>
          <dgm:bulletEnabled val="1"/>
        </dgm:presLayoutVars>
      </dgm:prSet>
      <dgm:spPr/>
    </dgm:pt>
  </dgm:ptLst>
  <dgm:cxnLst>
    <dgm:cxn modelId="{D62ED257-29C8-42D0-AD58-D10FF04677C5}" srcId="{CF01AF7D-17F3-4175-8958-12523A9C41EE}" destId="{8496717B-AF25-48B0-99E4-0553C8A3B329}" srcOrd="0" destOrd="0" parTransId="{1EA176CD-A58A-4CAE-89DA-04AF1B09EC57}" sibTransId="{F68A6C64-B66D-4D20-8D59-ED4847488D3E}"/>
    <dgm:cxn modelId="{049EE4BA-983B-4ED2-B1D2-02ED3CCEA9CC}" srcId="{7A6C7219-0FBA-43F2-9FBA-12E6AEB754F3}" destId="{E6A8B184-69DD-4422-96F3-9E88595EDCAB}" srcOrd="0" destOrd="0" parTransId="{43039BB7-A54B-4D6B-B222-17AB23FED395}" sibTransId="{E0D60FED-1C3C-4D8B-8F26-57BCF5B3D83C}"/>
    <dgm:cxn modelId="{C007528B-5325-4F82-8A25-ED81E6297402}" srcId="{7669EA55-48C0-410C-86D1-5E62B8DA63E5}" destId="{CF01AF7D-17F3-4175-8958-12523A9C41EE}" srcOrd="1" destOrd="0" parTransId="{49550BCA-A483-4742-96F8-F895E67CEF50}" sibTransId="{3271D550-39B0-4664-A9C7-E151FFF43884}"/>
    <dgm:cxn modelId="{3707D7BA-4ECD-48B0-BACC-E95F96A43FEE}" type="presOf" srcId="{7669EA55-48C0-410C-86D1-5E62B8DA63E5}" destId="{E5041BA2-2925-40F3-8946-78AE2279E38C}" srcOrd="0" destOrd="0" presId="urn:microsoft.com/office/officeart/2008/layout/TitledPictureBlocks"/>
    <dgm:cxn modelId="{F6F838FC-3D1D-4429-83F3-0311482CCED1}" type="presOf" srcId="{CF01AF7D-17F3-4175-8958-12523A9C41EE}" destId="{8A0709FE-F732-4854-AF35-711EC8AC2371}" srcOrd="0" destOrd="0" presId="urn:microsoft.com/office/officeart/2008/layout/TitledPictureBlocks"/>
    <dgm:cxn modelId="{14A83A54-1E24-4674-AD26-C7330CEF8AE9}" type="presOf" srcId="{E6A8B184-69DD-4422-96F3-9E88595EDCAB}" destId="{92569037-E513-42DB-99FF-89D76C7D0411}" srcOrd="0" destOrd="0" presId="urn:microsoft.com/office/officeart/2008/layout/TitledPictureBlocks"/>
    <dgm:cxn modelId="{0360D0DD-101C-4B38-86D6-670B406F3561}" type="presOf" srcId="{8496717B-AF25-48B0-99E4-0553C8A3B329}" destId="{697D06A6-996B-455D-9A32-8F07CC71EFEA}" srcOrd="0" destOrd="0" presId="urn:microsoft.com/office/officeart/2008/layout/TitledPictureBlocks"/>
    <dgm:cxn modelId="{E1D277E7-439B-4D86-A5CF-DE56A3E551DE}" srcId="{7669EA55-48C0-410C-86D1-5E62B8DA63E5}" destId="{7A6C7219-0FBA-43F2-9FBA-12E6AEB754F3}" srcOrd="0" destOrd="0" parTransId="{E5BF8564-AEDC-49D5-809F-9C6896D09244}" sibTransId="{62350812-8B1A-4B78-AE1E-56B0D470DF18}"/>
    <dgm:cxn modelId="{AFFC5134-1429-4A96-815C-BE4821CDA3A8}" type="presOf" srcId="{7A6C7219-0FBA-43F2-9FBA-12E6AEB754F3}" destId="{721DA66F-2710-497A-AD75-537A2430ADC1}" srcOrd="0" destOrd="0" presId="urn:microsoft.com/office/officeart/2008/layout/TitledPictureBlocks"/>
    <dgm:cxn modelId="{B2F19254-693C-4AA0-894F-2124B29BDA7E}" type="presParOf" srcId="{E5041BA2-2925-40F3-8946-78AE2279E38C}" destId="{4B56389B-81D7-441D-91E0-A9C4117E2388}" srcOrd="0" destOrd="0" presId="urn:microsoft.com/office/officeart/2008/layout/TitledPictureBlocks"/>
    <dgm:cxn modelId="{86BCAAD1-5D72-4670-8D22-42E84282E5F1}" type="presParOf" srcId="{4B56389B-81D7-441D-91E0-A9C4117E2388}" destId="{721DA66F-2710-497A-AD75-537A2430ADC1}" srcOrd="0" destOrd="0" presId="urn:microsoft.com/office/officeart/2008/layout/TitledPictureBlocks"/>
    <dgm:cxn modelId="{1A471F47-A034-41B2-975B-D09B1D590EBD}" type="presParOf" srcId="{4B56389B-81D7-441D-91E0-A9C4117E2388}" destId="{2480E380-89FE-43E1-9D4D-068F64C7D1FE}" srcOrd="1" destOrd="0" presId="urn:microsoft.com/office/officeart/2008/layout/TitledPictureBlocks"/>
    <dgm:cxn modelId="{F856E00E-B630-428A-90F6-BD28D25E9B56}" type="presParOf" srcId="{4B56389B-81D7-441D-91E0-A9C4117E2388}" destId="{92569037-E513-42DB-99FF-89D76C7D0411}" srcOrd="2" destOrd="0" presId="urn:microsoft.com/office/officeart/2008/layout/TitledPictureBlocks"/>
    <dgm:cxn modelId="{F66EFFD8-A703-48A5-94DD-1401B4437ABA}" type="presParOf" srcId="{E5041BA2-2925-40F3-8946-78AE2279E38C}" destId="{78527A56-789B-4249-9743-29B2FC676E84}" srcOrd="1" destOrd="0" presId="urn:microsoft.com/office/officeart/2008/layout/TitledPictureBlocks"/>
    <dgm:cxn modelId="{3F2A1478-FF34-4561-B81D-5EA0BD20EF10}" type="presParOf" srcId="{E5041BA2-2925-40F3-8946-78AE2279E38C}" destId="{D32FDB7D-FBAA-4484-B481-EBD4B52B9F2D}" srcOrd="2" destOrd="0" presId="urn:microsoft.com/office/officeart/2008/layout/TitledPictureBlocks"/>
    <dgm:cxn modelId="{5BFBD35E-E11E-4450-B7CE-984F3BE5A6C1}" type="presParOf" srcId="{D32FDB7D-FBAA-4484-B481-EBD4B52B9F2D}" destId="{8A0709FE-F732-4854-AF35-711EC8AC2371}" srcOrd="0" destOrd="0" presId="urn:microsoft.com/office/officeart/2008/layout/TitledPictureBlocks"/>
    <dgm:cxn modelId="{27990398-5C31-4742-8981-225E7146AA0E}" type="presParOf" srcId="{D32FDB7D-FBAA-4484-B481-EBD4B52B9F2D}" destId="{8AFE8320-DB62-40D7-96B2-304B6AE638FB}" srcOrd="1" destOrd="0" presId="urn:microsoft.com/office/officeart/2008/layout/TitledPictureBlocks"/>
    <dgm:cxn modelId="{CE9AD670-1607-4E33-81DC-81EB4E5CC76A}" type="presParOf" srcId="{D32FDB7D-FBAA-4484-B481-EBD4B52B9F2D}" destId="{697D06A6-996B-455D-9A32-8F07CC71EFE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407057-ECA7-4316-B8CD-16EEF9BD2E7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78B07FF-5ED3-4FB1-B9FA-B468BEB3402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B10512D-A5CF-412B-9BEE-8AA22CEA3349}" type="parTrans" cxnId="{57EB49A2-7932-41F7-A4E4-F26E63EFA242}">
      <dgm:prSet/>
      <dgm:spPr/>
      <dgm:t>
        <a:bodyPr/>
        <a:lstStyle/>
        <a:p>
          <a:endParaRPr lang="zh-TW" altLang="en-US"/>
        </a:p>
      </dgm:t>
    </dgm:pt>
    <dgm:pt modelId="{B898E7AC-BA82-4BB3-95C8-66A7B5C59702}" type="sibTrans" cxnId="{57EB49A2-7932-41F7-A4E4-F26E63EFA242}">
      <dgm:prSet/>
      <dgm:spPr/>
      <dgm:t>
        <a:bodyPr/>
        <a:lstStyle/>
        <a:p>
          <a:endParaRPr lang="zh-TW" altLang="en-US"/>
        </a:p>
      </dgm:t>
    </dgm:pt>
    <dgm:pt modelId="{A8543E65-5D86-4AFA-8A79-7D76C4A7735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010E025-5623-4E8C-ADC9-4321CE81EC97}" type="parTrans" cxnId="{F13ADC8C-A532-4EEC-9A81-6EBBD2C459BB}">
      <dgm:prSet/>
      <dgm:spPr/>
      <dgm:t>
        <a:bodyPr/>
        <a:lstStyle/>
        <a:p>
          <a:endParaRPr lang="zh-TW" altLang="en-US"/>
        </a:p>
      </dgm:t>
    </dgm:pt>
    <dgm:pt modelId="{F6C56922-4736-419E-B2E2-25C81B04A59D}" type="sibTrans" cxnId="{F13ADC8C-A532-4EEC-9A81-6EBBD2C459BB}">
      <dgm:prSet/>
      <dgm:spPr/>
      <dgm:t>
        <a:bodyPr/>
        <a:lstStyle/>
        <a:p>
          <a:endParaRPr lang="zh-TW" altLang="en-US"/>
        </a:p>
      </dgm:t>
    </dgm:pt>
    <dgm:pt modelId="{19F59BFA-241C-4740-9E0F-B265397922A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9347A0C-64C3-4522-9453-D940605D788A}" type="parTrans" cxnId="{58EF5EFD-A28F-40F7-BD87-5509963A7CBA}">
      <dgm:prSet/>
      <dgm:spPr/>
      <dgm:t>
        <a:bodyPr/>
        <a:lstStyle/>
        <a:p>
          <a:endParaRPr lang="zh-TW" altLang="en-US"/>
        </a:p>
      </dgm:t>
    </dgm:pt>
    <dgm:pt modelId="{8D02FCD3-F148-4D4C-9E5C-C52DFF506696}" type="sibTrans" cxnId="{58EF5EFD-A28F-40F7-BD87-5509963A7CBA}">
      <dgm:prSet/>
      <dgm:spPr/>
      <dgm:t>
        <a:bodyPr/>
        <a:lstStyle/>
        <a:p>
          <a:endParaRPr lang="zh-TW" altLang="en-US"/>
        </a:p>
      </dgm:t>
    </dgm:pt>
    <dgm:pt modelId="{C4132AC5-724D-4232-8FA9-DCB8D986140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D89B835F-900C-4688-AAA3-93C69C107CED}" type="parTrans" cxnId="{79733EB2-3C7A-4718-9350-10CE8DA1F984}">
      <dgm:prSet/>
      <dgm:spPr/>
      <dgm:t>
        <a:bodyPr/>
        <a:lstStyle/>
        <a:p>
          <a:endParaRPr lang="zh-TW" altLang="en-US"/>
        </a:p>
      </dgm:t>
    </dgm:pt>
    <dgm:pt modelId="{85691729-DBC0-425C-A540-19915D0B575E}" type="sibTrans" cxnId="{79733EB2-3C7A-4718-9350-10CE8DA1F984}">
      <dgm:prSet/>
      <dgm:spPr/>
      <dgm:t>
        <a:bodyPr/>
        <a:lstStyle/>
        <a:p>
          <a:endParaRPr lang="zh-TW" altLang="en-US"/>
        </a:p>
      </dgm:t>
    </dgm:pt>
    <dgm:pt modelId="{0A485E7B-53FF-48BF-A5FA-8A648B561699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F5C8EC23-54B3-4121-92C5-B05796449D93}" type="parTrans" cxnId="{6044F460-13DD-4EE1-AA8A-EDA4D778A35A}">
      <dgm:prSet/>
      <dgm:spPr/>
      <dgm:t>
        <a:bodyPr/>
        <a:lstStyle/>
        <a:p>
          <a:endParaRPr lang="zh-TW" altLang="en-US"/>
        </a:p>
      </dgm:t>
    </dgm:pt>
    <dgm:pt modelId="{CA2A94B5-A2CB-43C1-BEF3-3B8B71CCC912}" type="sibTrans" cxnId="{6044F460-13DD-4EE1-AA8A-EDA4D778A35A}">
      <dgm:prSet/>
      <dgm:spPr/>
      <dgm:t>
        <a:bodyPr/>
        <a:lstStyle/>
        <a:p>
          <a:endParaRPr lang="zh-TW" altLang="en-US"/>
        </a:p>
      </dgm:t>
    </dgm:pt>
    <dgm:pt modelId="{21D29D87-24D4-493F-A8CC-5F8956B143B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66C0E50-A22D-4707-BD62-69DA4570FAE4}" type="parTrans" cxnId="{2C5AD2C1-538E-4E80-9718-F642D900C557}">
      <dgm:prSet/>
      <dgm:spPr/>
      <dgm:t>
        <a:bodyPr/>
        <a:lstStyle/>
        <a:p>
          <a:endParaRPr lang="zh-TW" altLang="en-US"/>
        </a:p>
      </dgm:t>
    </dgm:pt>
    <dgm:pt modelId="{1ACC00D9-771D-4535-99E4-C41ED75508C5}" type="sibTrans" cxnId="{2C5AD2C1-538E-4E80-9718-F642D900C557}">
      <dgm:prSet/>
      <dgm:spPr/>
      <dgm:t>
        <a:bodyPr/>
        <a:lstStyle/>
        <a:p>
          <a:endParaRPr lang="zh-TW" altLang="en-US"/>
        </a:p>
      </dgm:t>
    </dgm:pt>
    <dgm:pt modelId="{951D8603-73F3-475F-81AA-08186A6389EF}">
      <dgm:prSet/>
      <dgm:spPr/>
      <dgm:t>
        <a:bodyPr/>
        <a:lstStyle/>
        <a:p>
          <a:r>
            <a:rPr lang="zh-TW" altLang="en-US" smtClean="0"/>
            <a:t>防疫影片：</a:t>
          </a:r>
          <a:endParaRPr lang="zh-TW" altLang="en-US" dirty="0"/>
        </a:p>
      </dgm:t>
    </dgm:pt>
    <dgm:pt modelId="{A6922510-AC29-453A-B6F0-B8D58F7E697C}" type="parTrans" cxnId="{97770D10-3BD5-46BF-BBB9-3221CBC394A5}">
      <dgm:prSet/>
      <dgm:spPr/>
      <dgm:t>
        <a:bodyPr/>
        <a:lstStyle/>
        <a:p>
          <a:endParaRPr lang="zh-TW" altLang="en-US"/>
        </a:p>
      </dgm:t>
    </dgm:pt>
    <dgm:pt modelId="{DB61197F-AE46-4773-A246-B9FE7D8C99D3}" type="sibTrans" cxnId="{97770D10-3BD5-46BF-BBB9-3221CBC394A5}">
      <dgm:prSet/>
      <dgm:spPr/>
      <dgm:t>
        <a:bodyPr/>
        <a:lstStyle/>
        <a:p>
          <a:endParaRPr lang="zh-TW" altLang="en-US"/>
        </a:p>
      </dgm:t>
    </dgm:pt>
    <dgm:pt modelId="{73D2AFD7-0921-4449-A24C-28F14D1AD03F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82A306F4-084B-4E26-85F8-22598583877D}" type="parTrans" cxnId="{81138E46-B4F3-41E5-96EA-5CDF12E57859}">
      <dgm:prSet/>
      <dgm:spPr/>
      <dgm:t>
        <a:bodyPr/>
        <a:lstStyle/>
        <a:p>
          <a:endParaRPr lang="zh-TW" altLang="en-US"/>
        </a:p>
      </dgm:t>
    </dgm:pt>
    <dgm:pt modelId="{F6023552-B37A-4E31-8759-E0E46858B99D}" type="sibTrans" cxnId="{81138E46-B4F3-41E5-96EA-5CDF12E57859}">
      <dgm:prSet/>
      <dgm:spPr/>
      <dgm:t>
        <a:bodyPr/>
        <a:lstStyle/>
        <a:p>
          <a:endParaRPr lang="zh-TW" altLang="en-US"/>
        </a:p>
      </dgm:t>
    </dgm:pt>
    <dgm:pt modelId="{FE2CB03B-EC54-4FB8-B7EA-FFFDCE59DFAA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46455329-0534-4D57-9702-63ADFB0D6B50}" type="parTrans" cxnId="{41BD99FA-4325-492D-BE4C-0B3D627DDD94}">
      <dgm:prSet/>
      <dgm:spPr/>
      <dgm:t>
        <a:bodyPr/>
        <a:lstStyle/>
        <a:p>
          <a:endParaRPr lang="zh-TW" altLang="en-US"/>
        </a:p>
      </dgm:t>
    </dgm:pt>
    <dgm:pt modelId="{E92719BC-BEBB-470A-9F10-5D71081A5432}" type="sibTrans" cxnId="{41BD99FA-4325-492D-BE4C-0B3D627DDD94}">
      <dgm:prSet/>
      <dgm:spPr/>
      <dgm:t>
        <a:bodyPr/>
        <a:lstStyle/>
        <a:p>
          <a:endParaRPr lang="zh-TW" altLang="en-US"/>
        </a:p>
      </dgm:t>
    </dgm:pt>
    <dgm:pt modelId="{6185624C-90B9-4CAA-9DB0-9A494F0E0579}" type="pres">
      <dgm:prSet presAssocID="{E6407057-ECA7-4316-B8CD-16EEF9BD2E7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D010702-5FF4-4383-ADD2-CCB7E0B9823E}" type="pres">
      <dgm:prSet presAssocID="{E6407057-ECA7-4316-B8CD-16EEF9BD2E71}" presName="cycle" presStyleCnt="0"/>
      <dgm:spPr/>
    </dgm:pt>
    <dgm:pt modelId="{C1669322-232C-4DE6-8428-AD8B53714687}" type="pres">
      <dgm:prSet presAssocID="{E6407057-ECA7-4316-B8CD-16EEF9BD2E71}" presName="centerShape" presStyleCnt="0"/>
      <dgm:spPr/>
    </dgm:pt>
    <dgm:pt modelId="{C2F572E0-77EA-4A95-9C4D-7CA2D13F102D}" type="pres">
      <dgm:prSet presAssocID="{E6407057-ECA7-4316-B8CD-16EEF9BD2E71}" presName="connSite" presStyleLbl="node1" presStyleIdx="0" presStyleCnt="4"/>
      <dgm:spPr/>
    </dgm:pt>
    <dgm:pt modelId="{317ED674-A7B9-4CB1-A70D-26ADBE311D91}" type="pres">
      <dgm:prSet presAssocID="{E6407057-ECA7-4316-B8CD-16EEF9BD2E71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FDB5A95-6458-483A-AB24-4BE8273B182B}" type="pres">
      <dgm:prSet presAssocID="{CB10512D-A5CF-412B-9BEE-8AA22CEA3349}" presName="Name25" presStyleLbl="parChTrans1D1" presStyleIdx="0" presStyleCnt="3"/>
      <dgm:spPr/>
    </dgm:pt>
    <dgm:pt modelId="{F017681E-C7F6-4D16-BCBF-996A4443213A}" type="pres">
      <dgm:prSet presAssocID="{E78B07FF-5ED3-4FB1-B9FA-B468BEB3402B}" presName="node" presStyleCnt="0"/>
      <dgm:spPr/>
    </dgm:pt>
    <dgm:pt modelId="{1CF80994-253A-41BA-AC4E-372CEBD9FE73}" type="pres">
      <dgm:prSet presAssocID="{E78B07FF-5ED3-4FB1-B9FA-B468BEB3402B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085142C6-36EF-4307-A3DF-1E2F9B1638A1}" type="pres">
      <dgm:prSet presAssocID="{E78B07FF-5ED3-4FB1-B9FA-B468BEB3402B}" presName="childNode" presStyleLbl="revTx" presStyleIdx="0" presStyleCnt="3">
        <dgm:presLayoutVars>
          <dgm:bulletEnabled val="1"/>
        </dgm:presLayoutVars>
      </dgm:prSet>
      <dgm:spPr/>
    </dgm:pt>
    <dgm:pt modelId="{8558EBF2-E309-45D0-B2E9-31111357CB68}" type="pres">
      <dgm:prSet presAssocID="{D89B835F-900C-4688-AAA3-93C69C107CED}" presName="Name25" presStyleLbl="parChTrans1D1" presStyleIdx="1" presStyleCnt="3"/>
      <dgm:spPr/>
    </dgm:pt>
    <dgm:pt modelId="{F30B3F98-2224-416D-8DB8-31C705597298}" type="pres">
      <dgm:prSet presAssocID="{C4132AC5-724D-4232-8FA9-DCB8D9861408}" presName="node" presStyleCnt="0"/>
      <dgm:spPr/>
    </dgm:pt>
    <dgm:pt modelId="{DE4BAF40-D345-4926-A3EB-FAC016FE7F48}" type="pres">
      <dgm:prSet presAssocID="{C4132AC5-724D-4232-8FA9-DCB8D986140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C43516C-99B8-4E58-BC1D-79727556B91F}" type="pres">
      <dgm:prSet presAssocID="{C4132AC5-724D-4232-8FA9-DCB8D9861408}" presName="childNode" presStyleLbl="revTx" presStyleIdx="1" presStyleCnt="3">
        <dgm:presLayoutVars>
          <dgm:bulletEnabled val="1"/>
        </dgm:presLayoutVars>
      </dgm:prSet>
      <dgm:spPr/>
    </dgm:pt>
    <dgm:pt modelId="{C7335E5C-0D54-4B64-960A-27962FC78BBC}" type="pres">
      <dgm:prSet presAssocID="{A6922510-AC29-453A-B6F0-B8D58F7E697C}" presName="Name25" presStyleLbl="parChTrans1D1" presStyleIdx="2" presStyleCnt="3"/>
      <dgm:spPr/>
    </dgm:pt>
    <dgm:pt modelId="{94EA50ED-F1DE-48FB-B29A-0F38633BEF69}" type="pres">
      <dgm:prSet presAssocID="{951D8603-73F3-475F-81AA-08186A6389EF}" presName="node" presStyleCnt="0"/>
      <dgm:spPr/>
    </dgm:pt>
    <dgm:pt modelId="{4C188DAE-769C-4807-A53F-E74ABB8B7D68}" type="pres">
      <dgm:prSet presAssocID="{951D8603-73F3-475F-81AA-08186A6389EF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E36A6BA0-9F0F-4C61-824A-7FFA862351B7}" type="pres">
      <dgm:prSet presAssocID="{951D8603-73F3-475F-81AA-08186A6389EF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5AA3DE9-3D12-4815-9EC3-7441833AA91E}" type="presOf" srcId="{951D8603-73F3-475F-81AA-08186A6389EF}" destId="{4C188DAE-769C-4807-A53F-E74ABB8B7D68}" srcOrd="0" destOrd="0" presId="urn:microsoft.com/office/officeart/2005/8/layout/radial2"/>
    <dgm:cxn modelId="{81138E46-B4F3-41E5-96EA-5CDF12E57859}" srcId="{951D8603-73F3-475F-81AA-08186A6389EF}" destId="{73D2AFD7-0921-4449-A24C-28F14D1AD03F}" srcOrd="0" destOrd="0" parTransId="{82A306F4-084B-4E26-85F8-22598583877D}" sibTransId="{F6023552-B37A-4E31-8759-E0E46858B99D}"/>
    <dgm:cxn modelId="{E35CED63-2C57-4A6D-B951-65D14729357D}" type="presOf" srcId="{CB10512D-A5CF-412B-9BEE-8AA22CEA3349}" destId="{2FDB5A95-6458-483A-AB24-4BE8273B182B}" srcOrd="0" destOrd="0" presId="urn:microsoft.com/office/officeart/2005/8/layout/radial2"/>
    <dgm:cxn modelId="{41BD99FA-4325-492D-BE4C-0B3D627DDD94}" srcId="{951D8603-73F3-475F-81AA-08186A6389EF}" destId="{FE2CB03B-EC54-4FB8-B7EA-FFFDCE59DFAA}" srcOrd="1" destOrd="0" parTransId="{46455329-0534-4D57-9702-63ADFB0D6B50}" sibTransId="{E92719BC-BEBB-470A-9F10-5D71081A5432}"/>
    <dgm:cxn modelId="{E1975031-76E1-46DA-978B-B22131536645}" type="presOf" srcId="{73D2AFD7-0921-4449-A24C-28F14D1AD03F}" destId="{E36A6BA0-9F0F-4C61-824A-7FFA862351B7}" srcOrd="0" destOrd="0" presId="urn:microsoft.com/office/officeart/2005/8/layout/radial2"/>
    <dgm:cxn modelId="{6B832B1D-85CE-4123-9954-242B01F69490}" type="presOf" srcId="{21D29D87-24D4-493F-A8CC-5F8956B143BB}" destId="{2C43516C-99B8-4E58-BC1D-79727556B91F}" srcOrd="0" destOrd="1" presId="urn:microsoft.com/office/officeart/2005/8/layout/radial2"/>
    <dgm:cxn modelId="{6044F460-13DD-4EE1-AA8A-EDA4D778A35A}" srcId="{C4132AC5-724D-4232-8FA9-DCB8D9861408}" destId="{0A485E7B-53FF-48BF-A5FA-8A648B561699}" srcOrd="0" destOrd="0" parTransId="{F5C8EC23-54B3-4121-92C5-B05796449D93}" sibTransId="{CA2A94B5-A2CB-43C1-BEF3-3B8B71CCC912}"/>
    <dgm:cxn modelId="{C02E8A4B-FC15-456D-AD39-F74B3E128E73}" type="presOf" srcId="{FE2CB03B-EC54-4FB8-B7EA-FFFDCE59DFAA}" destId="{E36A6BA0-9F0F-4C61-824A-7FFA862351B7}" srcOrd="0" destOrd="1" presId="urn:microsoft.com/office/officeart/2005/8/layout/radial2"/>
    <dgm:cxn modelId="{58EF5EFD-A28F-40F7-BD87-5509963A7CBA}" srcId="{E78B07FF-5ED3-4FB1-B9FA-B468BEB3402B}" destId="{19F59BFA-241C-4740-9E0F-B265397922A6}" srcOrd="1" destOrd="0" parTransId="{C9347A0C-64C3-4522-9453-D940605D788A}" sibTransId="{8D02FCD3-F148-4D4C-9E5C-C52DFF506696}"/>
    <dgm:cxn modelId="{97770D10-3BD5-46BF-BBB9-3221CBC394A5}" srcId="{E6407057-ECA7-4316-B8CD-16EEF9BD2E71}" destId="{951D8603-73F3-475F-81AA-08186A6389EF}" srcOrd="2" destOrd="0" parTransId="{A6922510-AC29-453A-B6F0-B8D58F7E697C}" sibTransId="{DB61197F-AE46-4773-A246-B9FE7D8C99D3}"/>
    <dgm:cxn modelId="{57EB49A2-7932-41F7-A4E4-F26E63EFA242}" srcId="{E6407057-ECA7-4316-B8CD-16EEF9BD2E71}" destId="{E78B07FF-5ED3-4FB1-B9FA-B468BEB3402B}" srcOrd="0" destOrd="0" parTransId="{CB10512D-A5CF-412B-9BEE-8AA22CEA3349}" sibTransId="{B898E7AC-BA82-4BB3-95C8-66A7B5C59702}"/>
    <dgm:cxn modelId="{F13ADC8C-A532-4EEC-9A81-6EBBD2C459BB}" srcId="{E78B07FF-5ED3-4FB1-B9FA-B468BEB3402B}" destId="{A8543E65-5D86-4AFA-8A79-7D76C4A7735B}" srcOrd="0" destOrd="0" parTransId="{E010E025-5623-4E8C-ADC9-4321CE81EC97}" sibTransId="{F6C56922-4736-419E-B2E2-25C81B04A59D}"/>
    <dgm:cxn modelId="{61D89A8A-DDCA-4399-8D78-C9F3B5124A6C}" type="presOf" srcId="{A8543E65-5D86-4AFA-8A79-7D76C4A7735B}" destId="{085142C6-36EF-4307-A3DF-1E2F9B1638A1}" srcOrd="0" destOrd="0" presId="urn:microsoft.com/office/officeart/2005/8/layout/radial2"/>
    <dgm:cxn modelId="{A4E0C46B-C173-4B2F-AB99-5BCE013FFF8F}" type="presOf" srcId="{0A485E7B-53FF-48BF-A5FA-8A648B561699}" destId="{2C43516C-99B8-4E58-BC1D-79727556B91F}" srcOrd="0" destOrd="0" presId="urn:microsoft.com/office/officeart/2005/8/layout/radial2"/>
    <dgm:cxn modelId="{2C5AD2C1-538E-4E80-9718-F642D900C557}" srcId="{C4132AC5-724D-4232-8FA9-DCB8D9861408}" destId="{21D29D87-24D4-493F-A8CC-5F8956B143BB}" srcOrd="1" destOrd="0" parTransId="{E66C0E50-A22D-4707-BD62-69DA4570FAE4}" sibTransId="{1ACC00D9-771D-4535-99E4-C41ED75508C5}"/>
    <dgm:cxn modelId="{355114C9-FF1C-42AB-AD75-A41BA26D04A0}" type="presOf" srcId="{A6922510-AC29-453A-B6F0-B8D58F7E697C}" destId="{C7335E5C-0D54-4B64-960A-27962FC78BBC}" srcOrd="0" destOrd="0" presId="urn:microsoft.com/office/officeart/2005/8/layout/radial2"/>
    <dgm:cxn modelId="{A2320A54-155F-4C53-8C10-4EE482C46BDE}" type="presOf" srcId="{19F59BFA-241C-4740-9E0F-B265397922A6}" destId="{085142C6-36EF-4307-A3DF-1E2F9B1638A1}" srcOrd="0" destOrd="1" presId="urn:microsoft.com/office/officeart/2005/8/layout/radial2"/>
    <dgm:cxn modelId="{8ACFD1BD-53D1-4146-8C41-4894F902FFFC}" type="presOf" srcId="{C4132AC5-724D-4232-8FA9-DCB8D9861408}" destId="{DE4BAF40-D345-4926-A3EB-FAC016FE7F48}" srcOrd="0" destOrd="0" presId="urn:microsoft.com/office/officeart/2005/8/layout/radial2"/>
    <dgm:cxn modelId="{79733EB2-3C7A-4718-9350-10CE8DA1F984}" srcId="{E6407057-ECA7-4316-B8CD-16EEF9BD2E71}" destId="{C4132AC5-724D-4232-8FA9-DCB8D9861408}" srcOrd="1" destOrd="0" parTransId="{D89B835F-900C-4688-AAA3-93C69C107CED}" sibTransId="{85691729-DBC0-425C-A540-19915D0B575E}"/>
    <dgm:cxn modelId="{3BC4EC62-A024-4AC7-81E2-8A7751D602EB}" type="presOf" srcId="{E78B07FF-5ED3-4FB1-B9FA-B468BEB3402B}" destId="{1CF80994-253A-41BA-AC4E-372CEBD9FE73}" srcOrd="0" destOrd="0" presId="urn:microsoft.com/office/officeart/2005/8/layout/radial2"/>
    <dgm:cxn modelId="{A7A05A0F-14E5-42E5-A854-19B4A4E597DA}" type="presOf" srcId="{E6407057-ECA7-4316-B8CD-16EEF9BD2E71}" destId="{6185624C-90B9-4CAA-9DB0-9A494F0E0579}" srcOrd="0" destOrd="0" presId="urn:microsoft.com/office/officeart/2005/8/layout/radial2"/>
    <dgm:cxn modelId="{7C50F114-864F-4554-94D6-46D41DDD4D28}" type="presOf" srcId="{D89B835F-900C-4688-AAA3-93C69C107CED}" destId="{8558EBF2-E309-45D0-B2E9-31111357CB68}" srcOrd="0" destOrd="0" presId="urn:microsoft.com/office/officeart/2005/8/layout/radial2"/>
    <dgm:cxn modelId="{F9EDAF6E-F0B4-42DD-A147-1A2CA7D2BBBA}" type="presParOf" srcId="{6185624C-90B9-4CAA-9DB0-9A494F0E0579}" destId="{6D010702-5FF4-4383-ADD2-CCB7E0B9823E}" srcOrd="0" destOrd="0" presId="urn:microsoft.com/office/officeart/2005/8/layout/radial2"/>
    <dgm:cxn modelId="{810A834B-1806-4A86-B0FB-640EEC7B7FDA}" type="presParOf" srcId="{6D010702-5FF4-4383-ADD2-CCB7E0B9823E}" destId="{C1669322-232C-4DE6-8428-AD8B53714687}" srcOrd="0" destOrd="0" presId="urn:microsoft.com/office/officeart/2005/8/layout/radial2"/>
    <dgm:cxn modelId="{5419CAB3-4901-481F-B6AB-07E7732CDE59}" type="presParOf" srcId="{C1669322-232C-4DE6-8428-AD8B53714687}" destId="{C2F572E0-77EA-4A95-9C4D-7CA2D13F102D}" srcOrd="0" destOrd="0" presId="urn:microsoft.com/office/officeart/2005/8/layout/radial2"/>
    <dgm:cxn modelId="{845130C0-D0E7-4CFF-B0DA-0A14AD2539CB}" type="presParOf" srcId="{C1669322-232C-4DE6-8428-AD8B53714687}" destId="{317ED674-A7B9-4CB1-A70D-26ADBE311D91}" srcOrd="1" destOrd="0" presId="urn:microsoft.com/office/officeart/2005/8/layout/radial2"/>
    <dgm:cxn modelId="{14AB098D-E7E5-4130-964D-499286C681CA}" type="presParOf" srcId="{6D010702-5FF4-4383-ADD2-CCB7E0B9823E}" destId="{2FDB5A95-6458-483A-AB24-4BE8273B182B}" srcOrd="1" destOrd="0" presId="urn:microsoft.com/office/officeart/2005/8/layout/radial2"/>
    <dgm:cxn modelId="{F7DF3AB8-AFA5-4E6C-8236-34894A44BC44}" type="presParOf" srcId="{6D010702-5FF4-4383-ADD2-CCB7E0B9823E}" destId="{F017681E-C7F6-4D16-BCBF-996A4443213A}" srcOrd="2" destOrd="0" presId="urn:microsoft.com/office/officeart/2005/8/layout/radial2"/>
    <dgm:cxn modelId="{74A1AA91-B5C9-4E3E-8333-38D0DC115E2E}" type="presParOf" srcId="{F017681E-C7F6-4D16-BCBF-996A4443213A}" destId="{1CF80994-253A-41BA-AC4E-372CEBD9FE73}" srcOrd="0" destOrd="0" presId="urn:microsoft.com/office/officeart/2005/8/layout/radial2"/>
    <dgm:cxn modelId="{6015ABF2-9664-40CB-ABBC-95DD57831C33}" type="presParOf" srcId="{F017681E-C7F6-4D16-BCBF-996A4443213A}" destId="{085142C6-36EF-4307-A3DF-1E2F9B1638A1}" srcOrd="1" destOrd="0" presId="urn:microsoft.com/office/officeart/2005/8/layout/radial2"/>
    <dgm:cxn modelId="{3E6928B9-C72A-4062-861F-610A27228A53}" type="presParOf" srcId="{6D010702-5FF4-4383-ADD2-CCB7E0B9823E}" destId="{8558EBF2-E309-45D0-B2E9-31111357CB68}" srcOrd="3" destOrd="0" presId="urn:microsoft.com/office/officeart/2005/8/layout/radial2"/>
    <dgm:cxn modelId="{59182083-927A-4B79-8300-0F303360DBD1}" type="presParOf" srcId="{6D010702-5FF4-4383-ADD2-CCB7E0B9823E}" destId="{F30B3F98-2224-416D-8DB8-31C705597298}" srcOrd="4" destOrd="0" presId="urn:microsoft.com/office/officeart/2005/8/layout/radial2"/>
    <dgm:cxn modelId="{71B7FF19-B4B0-4E68-BED8-35E93C0EE97E}" type="presParOf" srcId="{F30B3F98-2224-416D-8DB8-31C705597298}" destId="{DE4BAF40-D345-4926-A3EB-FAC016FE7F48}" srcOrd="0" destOrd="0" presId="urn:microsoft.com/office/officeart/2005/8/layout/radial2"/>
    <dgm:cxn modelId="{CAE0AE2F-92AB-4657-A539-97F54AA95B82}" type="presParOf" srcId="{F30B3F98-2224-416D-8DB8-31C705597298}" destId="{2C43516C-99B8-4E58-BC1D-79727556B91F}" srcOrd="1" destOrd="0" presId="urn:microsoft.com/office/officeart/2005/8/layout/radial2"/>
    <dgm:cxn modelId="{88B8C384-ED96-437E-918B-9C3C7D5E93B0}" type="presParOf" srcId="{6D010702-5FF4-4383-ADD2-CCB7E0B9823E}" destId="{C7335E5C-0D54-4B64-960A-27962FC78BBC}" srcOrd="5" destOrd="0" presId="urn:microsoft.com/office/officeart/2005/8/layout/radial2"/>
    <dgm:cxn modelId="{03A7895B-D054-4469-B1BF-41AB5F1A4419}" type="presParOf" srcId="{6D010702-5FF4-4383-ADD2-CCB7E0B9823E}" destId="{94EA50ED-F1DE-48FB-B29A-0F38633BEF69}" srcOrd="6" destOrd="0" presId="urn:microsoft.com/office/officeart/2005/8/layout/radial2"/>
    <dgm:cxn modelId="{98EB6F85-1844-425F-A541-0D047A4A5E82}" type="presParOf" srcId="{94EA50ED-F1DE-48FB-B29A-0F38633BEF69}" destId="{4C188DAE-769C-4807-A53F-E74ABB8B7D68}" srcOrd="0" destOrd="0" presId="urn:microsoft.com/office/officeart/2005/8/layout/radial2"/>
    <dgm:cxn modelId="{6588008D-EC25-459A-A6D1-C8A8B1A87E19}" type="presParOf" srcId="{94EA50ED-F1DE-48FB-B29A-0F38633BEF69}" destId="{E36A6BA0-9F0F-4C61-824A-7FFA862351B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0DFFA-BBA9-42F5-A040-B91AB1FFC95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7B463704-12A4-4717-A323-F03953D8155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351C81-807C-4112-AAFE-2B6B18B74C6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3667E8E-2587-4BCE-BF7F-30368874792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1151B1-CA83-45BA-981D-E0E8C46AF7D4}">
      <dsp:nvSpPr>
        <dsp:cNvPr id="0" name=""/>
        <dsp:cNvSpPr/>
      </dsp:nvSpPr>
      <dsp:spPr>
        <a:xfrm>
          <a:off x="4114800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>
                  <a:lumMod val="95000"/>
                </a:schemeClr>
              </a:solidFill>
            </a:rPr>
            <a:t>噴</a:t>
          </a:r>
          <a:r>
            <a:rPr lang="en-US" sz="2800" kern="1200" dirty="0" smtClean="0">
              <a:solidFill>
                <a:schemeClr val="tx1">
                  <a:lumMod val="95000"/>
                </a:schemeClr>
              </a:solidFill>
            </a:rPr>
            <a:t>75%</a:t>
          </a:r>
          <a:r>
            <a:rPr lang="zh-TW" sz="2800" kern="1200" dirty="0" smtClean="0">
              <a:solidFill>
                <a:schemeClr val="tx1">
                  <a:lumMod val="95000"/>
                </a:schemeClr>
              </a:solidFill>
            </a:rPr>
            <a:t>酒精搓洗雙手</a:t>
          </a:r>
          <a:r>
            <a:rPr lang="en-US" sz="2800" kern="1200" dirty="0" smtClean="0">
              <a:solidFill>
                <a:schemeClr val="tx1">
                  <a:lumMod val="95000"/>
                </a:schemeClr>
              </a:solidFill>
            </a:rPr>
            <a:t>20-30</a:t>
          </a:r>
          <a:r>
            <a:rPr lang="zh-TW" sz="2800" kern="1200" dirty="0" smtClean="0">
              <a:solidFill>
                <a:schemeClr val="tx1">
                  <a:lumMod val="95000"/>
                </a:schemeClr>
              </a:solidFill>
            </a:rPr>
            <a:t>秒</a:t>
          </a:r>
          <a:endParaRPr lang="zh-TW" sz="2800" kern="1200" dirty="0">
            <a:solidFill>
              <a:schemeClr val="tx1">
                <a:lumMod val="95000"/>
              </a:schemeClr>
            </a:solidFill>
          </a:endParaRPr>
        </a:p>
      </dsp:txBody>
      <dsp:txXfrm>
        <a:off x="4114800" y="1810385"/>
        <a:ext cx="2011188" cy="1810385"/>
      </dsp:txXfrm>
    </dsp:sp>
    <dsp:sp modelId="{06441F0A-0BB7-4D1A-83FE-E078C5BC238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2A0876-8F49-4DA5-9244-96EEB3B6F4D2}">
      <dsp:nvSpPr>
        <dsp:cNvPr id="0" name=""/>
        <dsp:cNvSpPr/>
      </dsp:nvSpPr>
      <dsp:spPr>
        <a:xfrm>
          <a:off x="619237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192378" y="1810385"/>
        <a:ext cx="2011188" cy="1810385"/>
      </dsp:txXfrm>
    </dsp:sp>
    <dsp:sp modelId="{D679FB95-7C67-408C-828E-3802ED9BFC1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3EC06D-9C9E-44D0-B434-D234ADC3270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0E380-89FE-43E1-9D4D-068F64C7D1F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69037-E513-42DB-99FF-89D76C7D0411}">
      <dsp:nvSpPr>
        <dsp:cNvPr id="0" name=""/>
        <dsp:cNvSpPr/>
      </dsp:nvSpPr>
      <dsp:spPr>
        <a:xfrm>
          <a:off x="802431" y="2764905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842242" y="2804716"/>
        <a:ext cx="1279639" cy="1335100"/>
      </dsp:txXfrm>
    </dsp:sp>
    <dsp:sp modelId="{721DA66F-2710-497A-AD75-537A2430ADC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8AFE8320-DB62-40D7-96B2-304B6AE638F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D06A6-996B-455D-9A32-8F07CC71EFEA}">
      <dsp:nvSpPr>
        <dsp:cNvPr id="0" name=""/>
        <dsp:cNvSpPr/>
      </dsp:nvSpPr>
      <dsp:spPr>
        <a:xfrm>
          <a:off x="5122914" y="2692896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5162725" y="2732707"/>
        <a:ext cx="1279639" cy="1335100"/>
      </dsp:txXfrm>
    </dsp:sp>
    <dsp:sp modelId="{8A0709FE-F732-4854-AF35-711EC8AC237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35E5C-0D54-4B64-960A-27962FC78BBC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58EBF2-E309-45D0-B2E9-31111357CB6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B5A95-6458-483A-AB24-4BE8273B182B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7ED674-A7B9-4CB1-A70D-26ADBE311D91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80994-253A-41BA-AC4E-372CEBD9FE73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085142C6-36EF-4307-A3DF-1E2F9B1638A1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DE4BAF40-D345-4926-A3EB-FAC016FE7F48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2C43516C-99B8-4E58-BC1D-79727556B91F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4C188DAE-769C-4807-A53F-E74ABB8B7D6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E36A6BA0-9F0F-4C61-824A-7FFA862351B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D2BD7-8E7F-4771-A4C3-61FDF0AB38D4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753AC-659A-4374-A59A-1CE97147A8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566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001C8-8D0A-438D-A81A-98351485EB49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41400-A30B-4DAD-99F6-F12F5FCD84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07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1473">
              <a:schemeClr val="accent4">
                <a:lumMod val="40000"/>
                <a:lumOff val="60000"/>
              </a:schemeClr>
            </a:gs>
            <a:gs pos="71551">
              <a:schemeClr val="accent2">
                <a:lumMod val="75000"/>
              </a:schemeClr>
            </a:gs>
            <a:gs pos="31189">
              <a:schemeClr val="accent6">
                <a:lumMod val="50000"/>
              </a:schemeClr>
            </a:gs>
            <a:gs pos="47708">
              <a:schemeClr val="bg2">
                <a:lumMod val="20000"/>
                <a:lumOff val="80000"/>
              </a:schemeClr>
            </a:gs>
            <a:gs pos="0">
              <a:schemeClr val="tx2">
                <a:lumMod val="75000"/>
              </a:schemeClr>
            </a:gs>
            <a:gs pos="82556">
              <a:schemeClr val="accent3">
                <a:lumMod val="60000"/>
                <a:lumOff val="40000"/>
              </a:schemeClr>
            </a:gs>
            <a:gs pos="77000">
              <a:schemeClr val="tx1">
                <a:lumMod val="50000"/>
              </a:schemeClr>
            </a:gs>
            <a:gs pos="11000">
              <a:schemeClr val="accent1">
                <a:lumMod val="75000"/>
              </a:schemeClr>
            </a:gs>
            <a:gs pos="44000">
              <a:schemeClr val="bg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zh-TW" altLang="en-US" sz="4400" kern="1200" dirty="0">
          <a:solidFill>
            <a:schemeClr val="accent5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altLang="zh-TW" sz="4000" dirty="0" smtClean="0">
              <a:solidFill>
                <a:srgbClr val="00B0F0"/>
              </a:solidFill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</a:rPr>
              <a:t>打擊</a:t>
            </a:r>
            <a:r>
              <a:rPr lang="zh-TW" altLang="en-US" sz="4400" dirty="0">
                <a:solidFill>
                  <a:schemeClr val="tx1"/>
                </a:solidFill>
              </a:rPr>
              <a:t>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2961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6931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6996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122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2021-12-13T03:03:01Z</dcterms:modified>
</cp:coreProperties>
</file>