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8947" autoAdjust="0"/>
    <p:restoredTop sz="94779" autoAdjust="0"/>
  </p:normalViewPr>
  <p:slideViewPr>
    <p:cSldViewPr>
      <p:cViewPr varScale="1">
        <p:scale>
          <a:sx n="74" d="100"/>
          <a:sy n="74" d="100"/>
        </p:scale>
        <p:origin x="4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FAFD78-84F0-4789-8EEF-5E2FEAEBB438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54CCCDC-6601-44E7-B775-763A9496DDB3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5FCEDDC-D820-4D02-BED7-20B2897F56BF}" type="parTrans" cxnId="{F741D3FD-B3E4-4709-B3C5-8EB25530F2DF}">
      <dgm:prSet/>
      <dgm:spPr/>
      <dgm:t>
        <a:bodyPr/>
        <a:lstStyle/>
        <a:p>
          <a:endParaRPr lang="zh-TW" altLang="en-US"/>
        </a:p>
      </dgm:t>
    </dgm:pt>
    <dgm:pt modelId="{FE847273-DFB5-49F8-BC31-240B4E898EB4}" type="sibTrans" cxnId="{F741D3FD-B3E4-4709-B3C5-8EB25530F2DF}">
      <dgm:prSet/>
      <dgm:spPr/>
      <dgm:t>
        <a:bodyPr/>
        <a:lstStyle/>
        <a:p>
          <a:endParaRPr lang="zh-TW" altLang="en-US"/>
        </a:p>
      </dgm:t>
    </dgm:pt>
    <dgm:pt modelId="{A6C332B8-F26F-4350-9BD9-FEEEECF249D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693591B-300A-43B6-A26B-9BBAAA84B31F}" type="parTrans" cxnId="{482FB57C-7E2D-4F75-8836-105DA6491A58}">
      <dgm:prSet/>
      <dgm:spPr/>
      <dgm:t>
        <a:bodyPr/>
        <a:lstStyle/>
        <a:p>
          <a:endParaRPr lang="zh-TW" altLang="en-US"/>
        </a:p>
      </dgm:t>
    </dgm:pt>
    <dgm:pt modelId="{937753C0-CE36-4C16-9397-01BC6A1368AF}" type="sibTrans" cxnId="{482FB57C-7E2D-4F75-8836-105DA6491A58}">
      <dgm:prSet/>
      <dgm:spPr/>
      <dgm:t>
        <a:bodyPr/>
        <a:lstStyle/>
        <a:p>
          <a:endParaRPr lang="zh-TW" altLang="en-US"/>
        </a:p>
      </dgm:t>
    </dgm:pt>
    <dgm:pt modelId="{6BD926AE-0317-4E5C-97C7-1BF594992A1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FF3E037-9458-4BB1-A7B0-71DB63F0DC39}" type="parTrans" cxnId="{44F1D4E8-623C-4592-B147-11D6AE2DC3A5}">
      <dgm:prSet/>
      <dgm:spPr/>
      <dgm:t>
        <a:bodyPr/>
        <a:lstStyle/>
        <a:p>
          <a:endParaRPr lang="zh-TW" altLang="en-US"/>
        </a:p>
      </dgm:t>
    </dgm:pt>
    <dgm:pt modelId="{C34469A8-5677-4AED-9772-02F555193130}" type="sibTrans" cxnId="{44F1D4E8-623C-4592-B147-11D6AE2DC3A5}">
      <dgm:prSet/>
      <dgm:spPr/>
      <dgm:t>
        <a:bodyPr/>
        <a:lstStyle/>
        <a:p>
          <a:endParaRPr lang="zh-TW" altLang="en-US"/>
        </a:p>
      </dgm:t>
    </dgm:pt>
    <dgm:pt modelId="{5D5C7E0F-47F0-46FB-9B10-B9375A2CCF6B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C7B5C238-875B-4CF9-9A1A-37F8CEB60C1F}" type="parTrans" cxnId="{E95AF04C-9E5D-40D1-A06F-67EC114E3F6A}">
      <dgm:prSet/>
      <dgm:spPr/>
      <dgm:t>
        <a:bodyPr/>
        <a:lstStyle/>
        <a:p>
          <a:endParaRPr lang="zh-TW" altLang="en-US"/>
        </a:p>
      </dgm:t>
    </dgm:pt>
    <dgm:pt modelId="{6516BF7B-8E9F-4E07-AD3F-96514BC94B0B}" type="sibTrans" cxnId="{E95AF04C-9E5D-40D1-A06F-67EC114E3F6A}">
      <dgm:prSet/>
      <dgm:spPr/>
      <dgm:t>
        <a:bodyPr/>
        <a:lstStyle/>
        <a:p>
          <a:endParaRPr lang="zh-TW" altLang="en-US"/>
        </a:p>
      </dgm:t>
    </dgm:pt>
    <dgm:pt modelId="{38095A70-A647-45C6-B127-6499D90406CE}" type="pres">
      <dgm:prSet presAssocID="{E1FAFD78-84F0-4789-8EEF-5E2FEAEBB438}" presName="Name0" presStyleCnt="0">
        <dgm:presLayoutVars>
          <dgm:dir/>
          <dgm:resizeHandles val="exact"/>
        </dgm:presLayoutVars>
      </dgm:prSet>
      <dgm:spPr/>
    </dgm:pt>
    <dgm:pt modelId="{7FE8EED4-42A7-4BD9-A389-85110BA3798C}" type="pres">
      <dgm:prSet presAssocID="{E1FAFD78-84F0-4789-8EEF-5E2FEAEBB438}" presName="fgShape" presStyleLbl="fgShp" presStyleIdx="0" presStyleCnt="1"/>
      <dgm:spPr/>
    </dgm:pt>
    <dgm:pt modelId="{132863CC-3FFC-48E1-8AD0-2E464C01A96B}" type="pres">
      <dgm:prSet presAssocID="{E1FAFD78-84F0-4789-8EEF-5E2FEAEBB438}" presName="linComp" presStyleCnt="0"/>
      <dgm:spPr/>
    </dgm:pt>
    <dgm:pt modelId="{B3B2AF08-1B66-4636-BCDB-8102D549087D}" type="pres">
      <dgm:prSet presAssocID="{E54CCCDC-6601-44E7-B775-763A9496DDB3}" presName="compNode" presStyleCnt="0"/>
      <dgm:spPr/>
    </dgm:pt>
    <dgm:pt modelId="{588DD770-265D-4402-98CA-8D8FD813E3BB}" type="pres">
      <dgm:prSet presAssocID="{E54CCCDC-6601-44E7-B775-763A9496DDB3}" presName="bkgdShape" presStyleLbl="node1" presStyleIdx="0" presStyleCnt="4"/>
      <dgm:spPr/>
    </dgm:pt>
    <dgm:pt modelId="{3B21A583-C86E-41D0-B642-F21B2659E1BC}" type="pres">
      <dgm:prSet presAssocID="{E54CCCDC-6601-44E7-B775-763A9496DDB3}" presName="nodeTx" presStyleLbl="node1" presStyleIdx="0" presStyleCnt="4">
        <dgm:presLayoutVars>
          <dgm:bulletEnabled val="1"/>
        </dgm:presLayoutVars>
      </dgm:prSet>
      <dgm:spPr/>
    </dgm:pt>
    <dgm:pt modelId="{2F76F569-1E43-4378-A548-9FAC7CF8107B}" type="pres">
      <dgm:prSet presAssocID="{E54CCCDC-6601-44E7-B775-763A9496DDB3}" presName="invisiNode" presStyleLbl="node1" presStyleIdx="0" presStyleCnt="4"/>
      <dgm:spPr/>
    </dgm:pt>
    <dgm:pt modelId="{84C6F0FD-BDCB-4B37-8EF8-9FBF25E6ECF3}" type="pres">
      <dgm:prSet presAssocID="{E54CCCDC-6601-44E7-B775-763A9496DDB3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74865B9-4135-4F25-8B8E-479FD8EB6081}" type="pres">
      <dgm:prSet presAssocID="{FE847273-DFB5-49F8-BC31-240B4E898EB4}" presName="sibTrans" presStyleLbl="sibTrans2D1" presStyleIdx="0" presStyleCnt="0"/>
      <dgm:spPr/>
    </dgm:pt>
    <dgm:pt modelId="{B5C34ADC-D6AC-4157-A84D-E7408BE3E46F}" type="pres">
      <dgm:prSet presAssocID="{A6C332B8-F26F-4350-9BD9-FEEEECF249DB}" presName="compNode" presStyleCnt="0"/>
      <dgm:spPr/>
    </dgm:pt>
    <dgm:pt modelId="{CE29E534-6DBC-48E2-BE80-F74E294F24CF}" type="pres">
      <dgm:prSet presAssocID="{A6C332B8-F26F-4350-9BD9-FEEEECF249DB}" presName="bkgdShape" presStyleLbl="node1" presStyleIdx="1" presStyleCnt="4" custLinFactNeighborX="1500" custLinFactNeighborY="5405"/>
      <dgm:spPr/>
    </dgm:pt>
    <dgm:pt modelId="{5178E1C5-758B-418A-89C8-AF2173B0AF01}" type="pres">
      <dgm:prSet presAssocID="{A6C332B8-F26F-4350-9BD9-FEEEECF249DB}" presName="nodeTx" presStyleLbl="node1" presStyleIdx="1" presStyleCnt="4">
        <dgm:presLayoutVars>
          <dgm:bulletEnabled val="1"/>
        </dgm:presLayoutVars>
      </dgm:prSet>
      <dgm:spPr/>
    </dgm:pt>
    <dgm:pt modelId="{CBEC5F3A-59C3-440E-99B8-08F3E9E81094}" type="pres">
      <dgm:prSet presAssocID="{A6C332B8-F26F-4350-9BD9-FEEEECF249DB}" presName="invisiNode" presStyleLbl="node1" presStyleIdx="1" presStyleCnt="4"/>
      <dgm:spPr/>
    </dgm:pt>
    <dgm:pt modelId="{EC96E875-0F47-4664-8A25-E8B7179F47FB}" type="pres">
      <dgm:prSet presAssocID="{A6C332B8-F26F-4350-9BD9-FEEEECF249DB}" presName="imagNode" presStyleLbl="fgImgPlace1" presStyleIdx="1" presStyleCnt="4" custLinFactNeighborX="4057" custLinFactNeighborY="-1787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D1CED05-D7FE-4D8C-8C1D-3F35735A7312}" type="pres">
      <dgm:prSet presAssocID="{937753C0-CE36-4C16-9397-01BC6A1368AF}" presName="sibTrans" presStyleLbl="sibTrans2D1" presStyleIdx="0" presStyleCnt="0"/>
      <dgm:spPr/>
    </dgm:pt>
    <dgm:pt modelId="{3483DE6F-F913-4A2A-BF85-4F5EAD8B854A}" type="pres">
      <dgm:prSet presAssocID="{6BD926AE-0317-4E5C-97C7-1BF594992A1E}" presName="compNode" presStyleCnt="0"/>
      <dgm:spPr/>
    </dgm:pt>
    <dgm:pt modelId="{A1D412F5-4DF8-4E67-949C-88702ED7E955}" type="pres">
      <dgm:prSet presAssocID="{6BD926AE-0317-4E5C-97C7-1BF594992A1E}" presName="bkgdShape" presStyleLbl="node1" presStyleIdx="2" presStyleCnt="4"/>
      <dgm:spPr/>
    </dgm:pt>
    <dgm:pt modelId="{AEB5A642-31BF-487F-99D2-16B4CFD3C29C}" type="pres">
      <dgm:prSet presAssocID="{6BD926AE-0317-4E5C-97C7-1BF594992A1E}" presName="nodeTx" presStyleLbl="node1" presStyleIdx="2" presStyleCnt="4">
        <dgm:presLayoutVars>
          <dgm:bulletEnabled val="1"/>
        </dgm:presLayoutVars>
      </dgm:prSet>
      <dgm:spPr/>
    </dgm:pt>
    <dgm:pt modelId="{3D85C04D-C69C-4A0C-B5EE-20D27CCD93F8}" type="pres">
      <dgm:prSet presAssocID="{6BD926AE-0317-4E5C-97C7-1BF594992A1E}" presName="invisiNode" presStyleLbl="node1" presStyleIdx="2" presStyleCnt="4"/>
      <dgm:spPr/>
    </dgm:pt>
    <dgm:pt modelId="{A6F3DCDA-BC2C-4EEC-A315-6B32306FF077}" type="pres">
      <dgm:prSet presAssocID="{6BD926AE-0317-4E5C-97C7-1BF594992A1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A17CBC6-9F08-405C-9A4C-6B630D46208E}" type="pres">
      <dgm:prSet presAssocID="{C34469A8-5677-4AED-9772-02F555193130}" presName="sibTrans" presStyleLbl="sibTrans2D1" presStyleIdx="0" presStyleCnt="0"/>
      <dgm:spPr/>
    </dgm:pt>
    <dgm:pt modelId="{62F6E0CB-B6D6-4296-BE2B-61C4F304AFF3}" type="pres">
      <dgm:prSet presAssocID="{5D5C7E0F-47F0-46FB-9B10-B9375A2CCF6B}" presName="compNode" presStyleCnt="0"/>
      <dgm:spPr/>
    </dgm:pt>
    <dgm:pt modelId="{F198A3F9-76E5-496A-9C9C-75865C50DD72}" type="pres">
      <dgm:prSet presAssocID="{5D5C7E0F-47F0-46FB-9B10-B9375A2CCF6B}" presName="bkgdShape" presStyleLbl="node1" presStyleIdx="3" presStyleCnt="4"/>
      <dgm:spPr/>
    </dgm:pt>
    <dgm:pt modelId="{0F205015-94A9-4F1D-9B8B-32C022877051}" type="pres">
      <dgm:prSet presAssocID="{5D5C7E0F-47F0-46FB-9B10-B9375A2CCF6B}" presName="nodeTx" presStyleLbl="node1" presStyleIdx="3" presStyleCnt="4">
        <dgm:presLayoutVars>
          <dgm:bulletEnabled val="1"/>
        </dgm:presLayoutVars>
      </dgm:prSet>
      <dgm:spPr/>
    </dgm:pt>
    <dgm:pt modelId="{4E9B47E7-F1C6-40CC-8612-D000B69123DC}" type="pres">
      <dgm:prSet presAssocID="{5D5C7E0F-47F0-46FB-9B10-B9375A2CCF6B}" presName="invisiNode" presStyleLbl="node1" presStyleIdx="3" presStyleCnt="4"/>
      <dgm:spPr/>
    </dgm:pt>
    <dgm:pt modelId="{BB46F345-5754-4763-BB24-80204241DED3}" type="pres">
      <dgm:prSet presAssocID="{5D5C7E0F-47F0-46FB-9B10-B9375A2CCF6B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</dgm:ptLst>
  <dgm:cxnLst>
    <dgm:cxn modelId="{819E7765-7706-4C80-887C-44D092FA8A74}" type="presOf" srcId="{6BD926AE-0317-4E5C-97C7-1BF594992A1E}" destId="{AEB5A642-31BF-487F-99D2-16B4CFD3C29C}" srcOrd="1" destOrd="0" presId="urn:microsoft.com/office/officeart/2005/8/layout/hList7"/>
    <dgm:cxn modelId="{798CB299-F698-4AC9-A276-C1022F603D15}" type="presOf" srcId="{A6C332B8-F26F-4350-9BD9-FEEEECF249DB}" destId="{CE29E534-6DBC-48E2-BE80-F74E294F24CF}" srcOrd="0" destOrd="0" presId="urn:microsoft.com/office/officeart/2005/8/layout/hList7"/>
    <dgm:cxn modelId="{EF27DE90-130E-44DA-92E0-ED888662EA1F}" type="presOf" srcId="{C34469A8-5677-4AED-9772-02F555193130}" destId="{EA17CBC6-9F08-405C-9A4C-6B630D46208E}" srcOrd="0" destOrd="0" presId="urn:microsoft.com/office/officeart/2005/8/layout/hList7"/>
    <dgm:cxn modelId="{482FB57C-7E2D-4F75-8836-105DA6491A58}" srcId="{E1FAFD78-84F0-4789-8EEF-5E2FEAEBB438}" destId="{A6C332B8-F26F-4350-9BD9-FEEEECF249DB}" srcOrd="1" destOrd="0" parTransId="{C693591B-300A-43B6-A26B-9BBAAA84B31F}" sibTransId="{937753C0-CE36-4C16-9397-01BC6A1368AF}"/>
    <dgm:cxn modelId="{44F1D4E8-623C-4592-B147-11D6AE2DC3A5}" srcId="{E1FAFD78-84F0-4789-8EEF-5E2FEAEBB438}" destId="{6BD926AE-0317-4E5C-97C7-1BF594992A1E}" srcOrd="2" destOrd="0" parTransId="{1FF3E037-9458-4BB1-A7B0-71DB63F0DC39}" sibTransId="{C34469A8-5677-4AED-9772-02F555193130}"/>
    <dgm:cxn modelId="{F741D3FD-B3E4-4709-B3C5-8EB25530F2DF}" srcId="{E1FAFD78-84F0-4789-8EEF-5E2FEAEBB438}" destId="{E54CCCDC-6601-44E7-B775-763A9496DDB3}" srcOrd="0" destOrd="0" parTransId="{65FCEDDC-D820-4D02-BED7-20B2897F56BF}" sibTransId="{FE847273-DFB5-49F8-BC31-240B4E898EB4}"/>
    <dgm:cxn modelId="{047AA229-9A78-4CB7-9464-5154A480D7E2}" type="presOf" srcId="{E1FAFD78-84F0-4789-8EEF-5E2FEAEBB438}" destId="{38095A70-A647-45C6-B127-6499D90406CE}" srcOrd="0" destOrd="0" presId="urn:microsoft.com/office/officeart/2005/8/layout/hList7"/>
    <dgm:cxn modelId="{28719E08-9A77-415B-9C6F-580EC7595D75}" type="presOf" srcId="{FE847273-DFB5-49F8-BC31-240B4E898EB4}" destId="{874865B9-4135-4F25-8B8E-479FD8EB6081}" srcOrd="0" destOrd="0" presId="urn:microsoft.com/office/officeart/2005/8/layout/hList7"/>
    <dgm:cxn modelId="{9A0CAE9E-55E2-4BA3-A19B-EF4E9A094AC5}" type="presOf" srcId="{6BD926AE-0317-4E5C-97C7-1BF594992A1E}" destId="{A1D412F5-4DF8-4E67-949C-88702ED7E955}" srcOrd="0" destOrd="0" presId="urn:microsoft.com/office/officeart/2005/8/layout/hList7"/>
    <dgm:cxn modelId="{99F5CB0E-70EE-4A6B-BEC4-C7B43302A3A2}" type="presOf" srcId="{5D5C7E0F-47F0-46FB-9B10-B9375A2CCF6B}" destId="{0F205015-94A9-4F1D-9B8B-32C022877051}" srcOrd="1" destOrd="0" presId="urn:microsoft.com/office/officeart/2005/8/layout/hList7"/>
    <dgm:cxn modelId="{244F955B-4268-4CF1-A6C9-7CF0A406AF1A}" type="presOf" srcId="{5D5C7E0F-47F0-46FB-9B10-B9375A2CCF6B}" destId="{F198A3F9-76E5-496A-9C9C-75865C50DD72}" srcOrd="0" destOrd="0" presId="urn:microsoft.com/office/officeart/2005/8/layout/hList7"/>
    <dgm:cxn modelId="{E95AF04C-9E5D-40D1-A06F-67EC114E3F6A}" srcId="{E1FAFD78-84F0-4789-8EEF-5E2FEAEBB438}" destId="{5D5C7E0F-47F0-46FB-9B10-B9375A2CCF6B}" srcOrd="3" destOrd="0" parTransId="{C7B5C238-875B-4CF9-9A1A-37F8CEB60C1F}" sibTransId="{6516BF7B-8E9F-4E07-AD3F-96514BC94B0B}"/>
    <dgm:cxn modelId="{3AA3BA2A-9C2D-45D6-BC01-E84AFFE737E6}" type="presOf" srcId="{A6C332B8-F26F-4350-9BD9-FEEEECF249DB}" destId="{5178E1C5-758B-418A-89C8-AF2173B0AF01}" srcOrd="1" destOrd="0" presId="urn:microsoft.com/office/officeart/2005/8/layout/hList7"/>
    <dgm:cxn modelId="{B4A755AF-1F35-411A-A0A6-EF333AFE1A60}" type="presOf" srcId="{937753C0-CE36-4C16-9397-01BC6A1368AF}" destId="{CD1CED05-D7FE-4D8C-8C1D-3F35735A7312}" srcOrd="0" destOrd="0" presId="urn:microsoft.com/office/officeart/2005/8/layout/hList7"/>
    <dgm:cxn modelId="{92F80117-496F-4FDA-A1DE-8282C1F677FC}" type="presOf" srcId="{E54CCCDC-6601-44E7-B775-763A9496DDB3}" destId="{588DD770-265D-4402-98CA-8D8FD813E3BB}" srcOrd="0" destOrd="0" presId="urn:microsoft.com/office/officeart/2005/8/layout/hList7"/>
    <dgm:cxn modelId="{B6EF163E-AB88-4BE8-A099-F28410F249E1}" type="presOf" srcId="{E54CCCDC-6601-44E7-B775-763A9496DDB3}" destId="{3B21A583-C86E-41D0-B642-F21B2659E1BC}" srcOrd="1" destOrd="0" presId="urn:microsoft.com/office/officeart/2005/8/layout/hList7"/>
    <dgm:cxn modelId="{4BD98123-8B73-47D1-B3A9-E6B7A9DE1006}" type="presParOf" srcId="{38095A70-A647-45C6-B127-6499D90406CE}" destId="{7FE8EED4-42A7-4BD9-A389-85110BA3798C}" srcOrd="0" destOrd="0" presId="urn:microsoft.com/office/officeart/2005/8/layout/hList7"/>
    <dgm:cxn modelId="{01CCED8C-0562-4A49-A1AF-E16B7483DAE8}" type="presParOf" srcId="{38095A70-A647-45C6-B127-6499D90406CE}" destId="{132863CC-3FFC-48E1-8AD0-2E464C01A96B}" srcOrd="1" destOrd="0" presId="urn:microsoft.com/office/officeart/2005/8/layout/hList7"/>
    <dgm:cxn modelId="{969166EF-581D-4743-880D-6A012C82D17A}" type="presParOf" srcId="{132863CC-3FFC-48E1-8AD0-2E464C01A96B}" destId="{B3B2AF08-1B66-4636-BCDB-8102D549087D}" srcOrd="0" destOrd="0" presId="urn:microsoft.com/office/officeart/2005/8/layout/hList7"/>
    <dgm:cxn modelId="{E29DA4CE-5302-412C-9A7A-5483C95307BB}" type="presParOf" srcId="{B3B2AF08-1B66-4636-BCDB-8102D549087D}" destId="{588DD770-265D-4402-98CA-8D8FD813E3BB}" srcOrd="0" destOrd="0" presId="urn:microsoft.com/office/officeart/2005/8/layout/hList7"/>
    <dgm:cxn modelId="{778BBA55-9E92-4F5B-ABF6-2CB82048C70E}" type="presParOf" srcId="{B3B2AF08-1B66-4636-BCDB-8102D549087D}" destId="{3B21A583-C86E-41D0-B642-F21B2659E1BC}" srcOrd="1" destOrd="0" presId="urn:microsoft.com/office/officeart/2005/8/layout/hList7"/>
    <dgm:cxn modelId="{BC842C3D-E1EA-4F83-8158-905598BBC6B8}" type="presParOf" srcId="{B3B2AF08-1B66-4636-BCDB-8102D549087D}" destId="{2F76F569-1E43-4378-A548-9FAC7CF8107B}" srcOrd="2" destOrd="0" presId="urn:microsoft.com/office/officeart/2005/8/layout/hList7"/>
    <dgm:cxn modelId="{3D3362AC-7EAB-425F-84F7-BB2E49F3F8B4}" type="presParOf" srcId="{B3B2AF08-1B66-4636-BCDB-8102D549087D}" destId="{84C6F0FD-BDCB-4B37-8EF8-9FBF25E6ECF3}" srcOrd="3" destOrd="0" presId="urn:microsoft.com/office/officeart/2005/8/layout/hList7"/>
    <dgm:cxn modelId="{EFC5243C-FAA2-4A95-8E06-EAAE0A9B06AA}" type="presParOf" srcId="{132863CC-3FFC-48E1-8AD0-2E464C01A96B}" destId="{874865B9-4135-4F25-8B8E-479FD8EB6081}" srcOrd="1" destOrd="0" presId="urn:microsoft.com/office/officeart/2005/8/layout/hList7"/>
    <dgm:cxn modelId="{70462C2C-8913-40A5-A3BB-938D96647AD8}" type="presParOf" srcId="{132863CC-3FFC-48E1-8AD0-2E464C01A96B}" destId="{B5C34ADC-D6AC-4157-A84D-E7408BE3E46F}" srcOrd="2" destOrd="0" presId="urn:microsoft.com/office/officeart/2005/8/layout/hList7"/>
    <dgm:cxn modelId="{EEA9535C-6A1F-4EA5-A521-F4C7A47367F3}" type="presParOf" srcId="{B5C34ADC-D6AC-4157-A84D-E7408BE3E46F}" destId="{CE29E534-6DBC-48E2-BE80-F74E294F24CF}" srcOrd="0" destOrd="0" presId="urn:microsoft.com/office/officeart/2005/8/layout/hList7"/>
    <dgm:cxn modelId="{A0D45E93-FB2F-49E6-8D62-B24B82D54103}" type="presParOf" srcId="{B5C34ADC-D6AC-4157-A84D-E7408BE3E46F}" destId="{5178E1C5-758B-418A-89C8-AF2173B0AF01}" srcOrd="1" destOrd="0" presId="urn:microsoft.com/office/officeart/2005/8/layout/hList7"/>
    <dgm:cxn modelId="{CE32B680-95CF-4D95-8580-4B42E79AC3CD}" type="presParOf" srcId="{B5C34ADC-D6AC-4157-A84D-E7408BE3E46F}" destId="{CBEC5F3A-59C3-440E-99B8-08F3E9E81094}" srcOrd="2" destOrd="0" presId="urn:microsoft.com/office/officeart/2005/8/layout/hList7"/>
    <dgm:cxn modelId="{642B5F45-3A03-4BD6-9FDF-F1EA5E04ED28}" type="presParOf" srcId="{B5C34ADC-D6AC-4157-A84D-E7408BE3E46F}" destId="{EC96E875-0F47-4664-8A25-E8B7179F47FB}" srcOrd="3" destOrd="0" presId="urn:microsoft.com/office/officeart/2005/8/layout/hList7"/>
    <dgm:cxn modelId="{5B5A7EE1-FC77-4749-ABFD-AE1945585B59}" type="presParOf" srcId="{132863CC-3FFC-48E1-8AD0-2E464C01A96B}" destId="{CD1CED05-D7FE-4D8C-8C1D-3F35735A7312}" srcOrd="3" destOrd="0" presId="urn:microsoft.com/office/officeart/2005/8/layout/hList7"/>
    <dgm:cxn modelId="{3F293ABD-CDA6-4CD0-BC14-9153F96858F4}" type="presParOf" srcId="{132863CC-3FFC-48E1-8AD0-2E464C01A96B}" destId="{3483DE6F-F913-4A2A-BF85-4F5EAD8B854A}" srcOrd="4" destOrd="0" presId="urn:microsoft.com/office/officeart/2005/8/layout/hList7"/>
    <dgm:cxn modelId="{DA42410F-5677-4596-9A4B-42E71EB78AF5}" type="presParOf" srcId="{3483DE6F-F913-4A2A-BF85-4F5EAD8B854A}" destId="{A1D412F5-4DF8-4E67-949C-88702ED7E955}" srcOrd="0" destOrd="0" presId="urn:microsoft.com/office/officeart/2005/8/layout/hList7"/>
    <dgm:cxn modelId="{910F7823-A130-4C7D-A0B8-F5BE56576751}" type="presParOf" srcId="{3483DE6F-F913-4A2A-BF85-4F5EAD8B854A}" destId="{AEB5A642-31BF-487F-99D2-16B4CFD3C29C}" srcOrd="1" destOrd="0" presId="urn:microsoft.com/office/officeart/2005/8/layout/hList7"/>
    <dgm:cxn modelId="{B6316A4E-D85B-4A2E-88AE-1633CA9FB683}" type="presParOf" srcId="{3483DE6F-F913-4A2A-BF85-4F5EAD8B854A}" destId="{3D85C04D-C69C-4A0C-B5EE-20D27CCD93F8}" srcOrd="2" destOrd="0" presId="urn:microsoft.com/office/officeart/2005/8/layout/hList7"/>
    <dgm:cxn modelId="{57193E28-63D9-4FDA-9742-5AB686501916}" type="presParOf" srcId="{3483DE6F-F913-4A2A-BF85-4F5EAD8B854A}" destId="{A6F3DCDA-BC2C-4EEC-A315-6B32306FF077}" srcOrd="3" destOrd="0" presId="urn:microsoft.com/office/officeart/2005/8/layout/hList7"/>
    <dgm:cxn modelId="{891A28C1-5D48-4D1C-AC29-4B4F5017D9A4}" type="presParOf" srcId="{132863CC-3FFC-48E1-8AD0-2E464C01A96B}" destId="{EA17CBC6-9F08-405C-9A4C-6B630D46208E}" srcOrd="5" destOrd="0" presId="urn:microsoft.com/office/officeart/2005/8/layout/hList7"/>
    <dgm:cxn modelId="{9C4E4DC8-8ADE-4A0B-AA8E-8BADFAD58946}" type="presParOf" srcId="{132863CC-3FFC-48E1-8AD0-2E464C01A96B}" destId="{62F6E0CB-B6D6-4296-BE2B-61C4F304AFF3}" srcOrd="6" destOrd="0" presId="urn:microsoft.com/office/officeart/2005/8/layout/hList7"/>
    <dgm:cxn modelId="{E7DCF15C-067B-485D-AD8E-136CACB93E31}" type="presParOf" srcId="{62F6E0CB-B6D6-4296-BE2B-61C4F304AFF3}" destId="{F198A3F9-76E5-496A-9C9C-75865C50DD72}" srcOrd="0" destOrd="0" presId="urn:microsoft.com/office/officeart/2005/8/layout/hList7"/>
    <dgm:cxn modelId="{D7A9EACD-08EA-4DC4-B646-3ED113952542}" type="presParOf" srcId="{62F6E0CB-B6D6-4296-BE2B-61C4F304AFF3}" destId="{0F205015-94A9-4F1D-9B8B-32C022877051}" srcOrd="1" destOrd="0" presId="urn:microsoft.com/office/officeart/2005/8/layout/hList7"/>
    <dgm:cxn modelId="{97525739-FB43-4279-9FCC-22E95E99727C}" type="presParOf" srcId="{62F6E0CB-B6D6-4296-BE2B-61C4F304AFF3}" destId="{4E9B47E7-F1C6-40CC-8612-D000B69123DC}" srcOrd="2" destOrd="0" presId="urn:microsoft.com/office/officeart/2005/8/layout/hList7"/>
    <dgm:cxn modelId="{C344D813-7295-4CF8-8F01-E70DD31F5933}" type="presParOf" srcId="{62F6E0CB-B6D6-4296-BE2B-61C4F304AFF3}" destId="{BB46F345-5754-4763-BB24-80204241DED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140769-EE88-4E94-B322-7375F592963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BF96141-A41C-4E09-8C82-5D272B353F7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8457949E-23A4-45E1-8575-201430374538}" type="parTrans" cxnId="{2971E89F-1BB1-4FBC-9A5C-5291D1198299}">
      <dgm:prSet/>
      <dgm:spPr/>
      <dgm:t>
        <a:bodyPr/>
        <a:lstStyle/>
        <a:p>
          <a:endParaRPr lang="zh-TW" altLang="en-US"/>
        </a:p>
      </dgm:t>
    </dgm:pt>
    <dgm:pt modelId="{4319B4EB-71B2-4665-8973-57DF555389FC}" type="sibTrans" cxnId="{2971E89F-1BB1-4FBC-9A5C-5291D1198299}">
      <dgm:prSet/>
      <dgm:spPr/>
      <dgm:t>
        <a:bodyPr/>
        <a:lstStyle/>
        <a:p>
          <a:endParaRPr lang="zh-TW" altLang="en-US"/>
        </a:p>
      </dgm:t>
    </dgm:pt>
    <dgm:pt modelId="{21BE25BC-01CF-4DBD-A8D5-0E9BDC07E7BB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DC247CE-4A07-4E99-977B-2A248046772E}" type="parTrans" cxnId="{8A0EB615-9099-4AC8-A50D-381AABC2A896}">
      <dgm:prSet/>
      <dgm:spPr/>
      <dgm:t>
        <a:bodyPr/>
        <a:lstStyle/>
        <a:p>
          <a:endParaRPr lang="zh-TW" altLang="en-US"/>
        </a:p>
      </dgm:t>
    </dgm:pt>
    <dgm:pt modelId="{81487408-2BAF-4C09-B1C6-177D73664AA1}" type="sibTrans" cxnId="{8A0EB615-9099-4AC8-A50D-381AABC2A896}">
      <dgm:prSet/>
      <dgm:spPr/>
      <dgm:t>
        <a:bodyPr/>
        <a:lstStyle/>
        <a:p>
          <a:endParaRPr lang="zh-TW" altLang="en-US"/>
        </a:p>
      </dgm:t>
    </dgm:pt>
    <dgm:pt modelId="{30A1D38D-A656-417B-9E6E-C23E1CC8FA3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BA4D74D-94E1-4647-A9DE-5B3583C5693F}" type="parTrans" cxnId="{2B4C6761-87E8-4C8C-A3E9-8C07C474878D}">
      <dgm:prSet/>
      <dgm:spPr/>
      <dgm:t>
        <a:bodyPr/>
        <a:lstStyle/>
        <a:p>
          <a:endParaRPr lang="zh-TW" altLang="en-US"/>
        </a:p>
      </dgm:t>
    </dgm:pt>
    <dgm:pt modelId="{73A5EAEA-55C2-47E0-918A-BC90E2FAD27A}" type="sibTrans" cxnId="{2B4C6761-87E8-4C8C-A3E9-8C07C474878D}">
      <dgm:prSet/>
      <dgm:spPr/>
      <dgm:t>
        <a:bodyPr/>
        <a:lstStyle/>
        <a:p>
          <a:endParaRPr lang="zh-TW" altLang="en-US"/>
        </a:p>
      </dgm:t>
    </dgm:pt>
    <dgm:pt modelId="{095CFC24-8462-4A27-AE9B-288D247E21F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B847CAF7-67EE-4C5E-B9B5-2F2FC86CECE0}" type="parTrans" cxnId="{93C10BD4-BC65-4E72-9323-36E120CA9FF8}">
      <dgm:prSet/>
      <dgm:spPr/>
      <dgm:t>
        <a:bodyPr/>
        <a:lstStyle/>
        <a:p>
          <a:endParaRPr lang="zh-TW" altLang="en-US"/>
        </a:p>
      </dgm:t>
    </dgm:pt>
    <dgm:pt modelId="{0F294937-BDDA-4C3C-9359-EF408AE0AB09}" type="sibTrans" cxnId="{93C10BD4-BC65-4E72-9323-36E120CA9FF8}">
      <dgm:prSet/>
      <dgm:spPr/>
      <dgm:t>
        <a:bodyPr/>
        <a:lstStyle/>
        <a:p>
          <a:endParaRPr lang="zh-TW" altLang="en-US"/>
        </a:p>
      </dgm:t>
    </dgm:pt>
    <dgm:pt modelId="{3C36DA53-82A9-4B44-89A1-424B6E7AA14F}" type="pres">
      <dgm:prSet presAssocID="{BE140769-EE88-4E94-B322-7375F5929630}" presName="rootNode" presStyleCnt="0">
        <dgm:presLayoutVars>
          <dgm:chMax/>
          <dgm:chPref/>
          <dgm:dir/>
          <dgm:animLvl val="lvl"/>
        </dgm:presLayoutVars>
      </dgm:prSet>
      <dgm:spPr/>
    </dgm:pt>
    <dgm:pt modelId="{D6AE42D5-42DE-4742-95CA-143B6BC3D07F}" type="pres">
      <dgm:prSet presAssocID="{ABF96141-A41C-4E09-8C82-5D272B353F7D}" presName="composite" presStyleCnt="0"/>
      <dgm:spPr/>
    </dgm:pt>
    <dgm:pt modelId="{DB933DBF-A5E8-41A3-A5AD-09174CA8695C}" type="pres">
      <dgm:prSet presAssocID="{ABF96141-A41C-4E09-8C82-5D272B353F7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29E8C43-BE8D-4889-8CDC-A9D43D7C7BD0}" type="pres">
      <dgm:prSet presAssocID="{ABF96141-A41C-4E09-8C82-5D272B353F7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1B7EF0B-A38A-4F9F-BD7C-4620B4CFC447}" type="pres">
      <dgm:prSet presAssocID="{ABF96141-A41C-4E09-8C82-5D272B353F7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6FCFD107-EB3F-45DB-A251-E7FF9C70E4A2}" type="pres">
      <dgm:prSet presAssocID="{4319B4EB-71B2-4665-8973-57DF555389FC}" presName="sibTrans" presStyleCnt="0"/>
      <dgm:spPr/>
    </dgm:pt>
    <dgm:pt modelId="{9F99F387-3831-419C-A4A3-1E4F24B7EA19}" type="pres">
      <dgm:prSet presAssocID="{30A1D38D-A656-417B-9E6E-C23E1CC8FA39}" presName="composite" presStyleCnt="0"/>
      <dgm:spPr/>
    </dgm:pt>
    <dgm:pt modelId="{B1A36817-3E43-489A-AA67-064DCDFF2F50}" type="pres">
      <dgm:prSet presAssocID="{30A1D38D-A656-417B-9E6E-C23E1CC8FA3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AD1AA65-0A87-4673-965F-CDE0DC23BB0A}" type="pres">
      <dgm:prSet presAssocID="{30A1D38D-A656-417B-9E6E-C23E1CC8FA3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764BB42-C9DC-4C2F-8480-02C11223E514}" type="pres">
      <dgm:prSet presAssocID="{30A1D38D-A656-417B-9E6E-C23E1CC8FA3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E0E5ABC3-0925-4B32-9D34-F796FC587D3B}" type="presOf" srcId="{BE140769-EE88-4E94-B322-7375F5929630}" destId="{3C36DA53-82A9-4B44-89A1-424B6E7AA14F}" srcOrd="0" destOrd="0" presId="urn:microsoft.com/office/officeart/2008/layout/TitledPictureBlocks"/>
    <dgm:cxn modelId="{2971E89F-1BB1-4FBC-9A5C-5291D1198299}" srcId="{BE140769-EE88-4E94-B322-7375F5929630}" destId="{ABF96141-A41C-4E09-8C82-5D272B353F7D}" srcOrd="0" destOrd="0" parTransId="{8457949E-23A4-45E1-8575-201430374538}" sibTransId="{4319B4EB-71B2-4665-8973-57DF555389FC}"/>
    <dgm:cxn modelId="{93C10BD4-BC65-4E72-9323-36E120CA9FF8}" srcId="{30A1D38D-A656-417B-9E6E-C23E1CC8FA39}" destId="{095CFC24-8462-4A27-AE9B-288D247E21F5}" srcOrd="0" destOrd="0" parTransId="{B847CAF7-67EE-4C5E-B9B5-2F2FC86CECE0}" sibTransId="{0F294937-BDDA-4C3C-9359-EF408AE0AB09}"/>
    <dgm:cxn modelId="{1F955CD7-E2DA-418D-851A-3540D7A27F95}" type="presOf" srcId="{21BE25BC-01CF-4DBD-A8D5-0E9BDC07E7BB}" destId="{D1B7EF0B-A38A-4F9F-BD7C-4620B4CFC447}" srcOrd="0" destOrd="0" presId="urn:microsoft.com/office/officeart/2008/layout/TitledPictureBlocks"/>
    <dgm:cxn modelId="{8A0EB615-9099-4AC8-A50D-381AABC2A896}" srcId="{ABF96141-A41C-4E09-8C82-5D272B353F7D}" destId="{21BE25BC-01CF-4DBD-A8D5-0E9BDC07E7BB}" srcOrd="0" destOrd="0" parTransId="{CDC247CE-4A07-4E99-977B-2A248046772E}" sibTransId="{81487408-2BAF-4C09-B1C6-177D73664AA1}"/>
    <dgm:cxn modelId="{C61E589E-5DDF-42E8-9A74-F77D6C017CF9}" type="presOf" srcId="{ABF96141-A41C-4E09-8C82-5D272B353F7D}" destId="{DB933DBF-A5E8-41A3-A5AD-09174CA8695C}" srcOrd="0" destOrd="0" presId="urn:microsoft.com/office/officeart/2008/layout/TitledPictureBlocks"/>
    <dgm:cxn modelId="{24E4AC74-B189-4D6F-85E8-B51BEB295EE3}" type="presOf" srcId="{095CFC24-8462-4A27-AE9B-288D247E21F5}" destId="{7764BB42-C9DC-4C2F-8480-02C11223E514}" srcOrd="0" destOrd="0" presId="urn:microsoft.com/office/officeart/2008/layout/TitledPictureBlocks"/>
    <dgm:cxn modelId="{2B4C6761-87E8-4C8C-A3E9-8C07C474878D}" srcId="{BE140769-EE88-4E94-B322-7375F5929630}" destId="{30A1D38D-A656-417B-9E6E-C23E1CC8FA39}" srcOrd="1" destOrd="0" parTransId="{9BA4D74D-94E1-4647-A9DE-5B3583C5693F}" sibTransId="{73A5EAEA-55C2-47E0-918A-BC90E2FAD27A}"/>
    <dgm:cxn modelId="{09FDDE8D-F937-4BB3-9C86-AF98402374BA}" type="presOf" srcId="{30A1D38D-A656-417B-9E6E-C23E1CC8FA39}" destId="{B1A36817-3E43-489A-AA67-064DCDFF2F50}" srcOrd="0" destOrd="0" presId="urn:microsoft.com/office/officeart/2008/layout/TitledPictureBlocks"/>
    <dgm:cxn modelId="{4DCE250F-8903-41D4-89A3-D69EDCD6DE81}" type="presParOf" srcId="{3C36DA53-82A9-4B44-89A1-424B6E7AA14F}" destId="{D6AE42D5-42DE-4742-95CA-143B6BC3D07F}" srcOrd="0" destOrd="0" presId="urn:microsoft.com/office/officeart/2008/layout/TitledPictureBlocks"/>
    <dgm:cxn modelId="{33338D08-E4BA-4D0E-B443-FDE844E21FB3}" type="presParOf" srcId="{D6AE42D5-42DE-4742-95CA-143B6BC3D07F}" destId="{DB933DBF-A5E8-41A3-A5AD-09174CA8695C}" srcOrd="0" destOrd="0" presId="urn:microsoft.com/office/officeart/2008/layout/TitledPictureBlocks"/>
    <dgm:cxn modelId="{A95F806A-DFA3-434D-99AB-01CCB5D2C3C0}" type="presParOf" srcId="{D6AE42D5-42DE-4742-95CA-143B6BC3D07F}" destId="{A29E8C43-BE8D-4889-8CDC-A9D43D7C7BD0}" srcOrd="1" destOrd="0" presId="urn:microsoft.com/office/officeart/2008/layout/TitledPictureBlocks"/>
    <dgm:cxn modelId="{527F9882-D296-4C9D-B87C-230DFC508C37}" type="presParOf" srcId="{D6AE42D5-42DE-4742-95CA-143B6BC3D07F}" destId="{D1B7EF0B-A38A-4F9F-BD7C-4620B4CFC447}" srcOrd="2" destOrd="0" presId="urn:microsoft.com/office/officeart/2008/layout/TitledPictureBlocks"/>
    <dgm:cxn modelId="{703D79A3-D298-4D94-991B-F9E0D8AE530E}" type="presParOf" srcId="{3C36DA53-82A9-4B44-89A1-424B6E7AA14F}" destId="{6FCFD107-EB3F-45DB-A251-E7FF9C70E4A2}" srcOrd="1" destOrd="0" presId="urn:microsoft.com/office/officeart/2008/layout/TitledPictureBlocks"/>
    <dgm:cxn modelId="{4239320F-081A-4624-A813-0B03D2D82646}" type="presParOf" srcId="{3C36DA53-82A9-4B44-89A1-424B6E7AA14F}" destId="{9F99F387-3831-419C-A4A3-1E4F24B7EA19}" srcOrd="2" destOrd="0" presId="urn:microsoft.com/office/officeart/2008/layout/TitledPictureBlocks"/>
    <dgm:cxn modelId="{DBEBBD91-A842-48A5-ABA6-E013FAE5ED69}" type="presParOf" srcId="{9F99F387-3831-419C-A4A3-1E4F24B7EA19}" destId="{B1A36817-3E43-489A-AA67-064DCDFF2F50}" srcOrd="0" destOrd="0" presId="urn:microsoft.com/office/officeart/2008/layout/TitledPictureBlocks"/>
    <dgm:cxn modelId="{DD1E8448-96B7-4639-9661-0D1840C1EC5D}" type="presParOf" srcId="{9F99F387-3831-419C-A4A3-1E4F24B7EA19}" destId="{1AD1AA65-0A87-4673-965F-CDE0DC23BB0A}" srcOrd="1" destOrd="0" presId="urn:microsoft.com/office/officeart/2008/layout/TitledPictureBlocks"/>
    <dgm:cxn modelId="{604A67D1-9F87-4B1D-897C-E7A5B4479386}" type="presParOf" srcId="{9F99F387-3831-419C-A4A3-1E4F24B7EA19}" destId="{7764BB42-C9DC-4C2F-8480-02C11223E514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78CB19-B391-4C05-9CF1-9B4D4B808AA1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283DE78-3B22-4051-A777-83617A5EBE87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1259AC88-9F2D-4114-B1E7-DA0399AD63BD}" type="parTrans" cxnId="{C5D533C0-D1D8-4165-BAFE-A88FC872F2BA}">
      <dgm:prSet/>
      <dgm:spPr/>
      <dgm:t>
        <a:bodyPr/>
        <a:lstStyle/>
        <a:p>
          <a:endParaRPr lang="zh-TW" altLang="en-US"/>
        </a:p>
      </dgm:t>
    </dgm:pt>
    <dgm:pt modelId="{6A929E0F-6FC0-4FAE-9889-2E46EA21481B}" type="sibTrans" cxnId="{C5D533C0-D1D8-4165-BAFE-A88FC872F2BA}">
      <dgm:prSet/>
      <dgm:spPr/>
      <dgm:t>
        <a:bodyPr/>
        <a:lstStyle/>
        <a:p>
          <a:endParaRPr lang="zh-TW" altLang="en-US"/>
        </a:p>
      </dgm:t>
    </dgm:pt>
    <dgm:pt modelId="{12C7A326-9465-4D0B-9AB1-424D5AD790DA}">
      <dgm:prSet/>
      <dgm:spPr/>
      <dgm:t>
        <a:bodyPr/>
        <a:lstStyle/>
        <a:p>
          <a:pPr rtl="0"/>
          <a:r>
            <a:rPr lang="zh-TW" smtClean="0"/>
            <a:t>掌最新疫情</a:t>
          </a:r>
          <a:endParaRPr lang="zh-TW"/>
        </a:p>
      </dgm:t>
    </dgm:pt>
    <dgm:pt modelId="{E51BC73D-DCC4-4AB5-93EF-DFF74DCE7489}" type="parTrans" cxnId="{CB59D26A-90CF-4567-8945-06EC73B1FDE1}">
      <dgm:prSet/>
      <dgm:spPr/>
      <dgm:t>
        <a:bodyPr/>
        <a:lstStyle/>
        <a:p>
          <a:endParaRPr lang="zh-TW" altLang="en-US"/>
        </a:p>
      </dgm:t>
    </dgm:pt>
    <dgm:pt modelId="{C8D2C913-354C-4C89-9CAB-C928EEAAA904}" type="sibTrans" cxnId="{CB59D26A-90CF-4567-8945-06EC73B1FDE1}">
      <dgm:prSet/>
      <dgm:spPr/>
      <dgm:t>
        <a:bodyPr/>
        <a:lstStyle/>
        <a:p>
          <a:endParaRPr lang="zh-TW" altLang="en-US"/>
        </a:p>
      </dgm:t>
    </dgm:pt>
    <dgm:pt modelId="{C00E7A28-9E36-4BE6-AA7F-BEAC16101966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5C23F9CB-B359-4CEB-89CD-36F9B98E5039}" type="parTrans" cxnId="{8601A67B-82C0-4775-85B2-A1F34CEA7F1C}">
      <dgm:prSet/>
      <dgm:spPr/>
      <dgm:t>
        <a:bodyPr/>
        <a:lstStyle/>
        <a:p>
          <a:endParaRPr lang="zh-TW" altLang="en-US"/>
        </a:p>
      </dgm:t>
    </dgm:pt>
    <dgm:pt modelId="{84B30E68-604D-49E9-863A-9B51955C9CDC}" type="sibTrans" cxnId="{8601A67B-82C0-4775-85B2-A1F34CEA7F1C}">
      <dgm:prSet/>
      <dgm:spPr/>
      <dgm:t>
        <a:bodyPr/>
        <a:lstStyle/>
        <a:p>
          <a:endParaRPr lang="zh-TW" altLang="en-US"/>
        </a:p>
      </dgm:t>
    </dgm:pt>
    <dgm:pt modelId="{511AC8B4-5074-4EFA-ADB3-5E4FCF0CC9B5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DE13E443-07AE-4489-B471-23FB0135773B}" type="parTrans" cxnId="{BC199515-18AE-4708-8EDB-AA1E548B0497}">
      <dgm:prSet/>
      <dgm:spPr/>
      <dgm:t>
        <a:bodyPr/>
        <a:lstStyle/>
        <a:p>
          <a:endParaRPr lang="zh-TW" altLang="en-US"/>
        </a:p>
      </dgm:t>
    </dgm:pt>
    <dgm:pt modelId="{2D2E0923-C4CD-42F0-BCB8-76683777ADA0}" type="sibTrans" cxnId="{BC199515-18AE-4708-8EDB-AA1E548B0497}">
      <dgm:prSet/>
      <dgm:spPr/>
      <dgm:t>
        <a:bodyPr/>
        <a:lstStyle/>
        <a:p>
          <a:endParaRPr lang="zh-TW" altLang="en-US"/>
        </a:p>
      </dgm:t>
    </dgm:pt>
    <dgm:pt modelId="{0F82B163-CE7A-4B7A-A563-E9776B0C06BF}">
      <dgm:prSet/>
      <dgm:spPr/>
      <dgm:t>
        <a:bodyPr/>
        <a:lstStyle/>
        <a:p>
          <a:pPr rtl="0"/>
          <a:r>
            <a:rPr lang="zh-TW" smtClean="0"/>
            <a:t>握你的防疫觀念正確嗎？</a:t>
          </a:r>
          <a:endParaRPr lang="zh-TW"/>
        </a:p>
      </dgm:t>
    </dgm:pt>
    <dgm:pt modelId="{D8A55596-3D09-46F9-AAFD-8DDD92FB1A90}" type="parTrans" cxnId="{7BD38CA8-F186-4D5F-B403-BF073C0E5FA0}">
      <dgm:prSet/>
      <dgm:spPr/>
      <dgm:t>
        <a:bodyPr/>
        <a:lstStyle/>
        <a:p>
          <a:endParaRPr lang="zh-TW" altLang="en-US"/>
        </a:p>
      </dgm:t>
    </dgm:pt>
    <dgm:pt modelId="{D0A6EFC4-C94A-4B54-BDE7-0228D93E22A8}" type="sibTrans" cxnId="{7BD38CA8-F186-4D5F-B403-BF073C0E5FA0}">
      <dgm:prSet/>
      <dgm:spPr/>
      <dgm:t>
        <a:bodyPr/>
        <a:lstStyle/>
        <a:p>
          <a:endParaRPr lang="zh-TW" altLang="en-US"/>
        </a:p>
      </dgm:t>
    </dgm:pt>
    <dgm:pt modelId="{B8B7FBDC-8483-458A-B1C8-6683B9035932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3B4713C8-8C10-486E-9D0D-B367CA6F01BD}" type="parTrans" cxnId="{7A3D1E34-9F2A-4DBF-89E0-DABE20B13910}">
      <dgm:prSet/>
      <dgm:spPr/>
      <dgm:t>
        <a:bodyPr/>
        <a:lstStyle/>
        <a:p>
          <a:endParaRPr lang="zh-TW" altLang="en-US"/>
        </a:p>
      </dgm:t>
    </dgm:pt>
    <dgm:pt modelId="{AD933172-5BB7-49AB-8AEC-FEF8AFE35D30}" type="sibTrans" cxnId="{7A3D1E34-9F2A-4DBF-89E0-DABE20B13910}">
      <dgm:prSet/>
      <dgm:spPr/>
      <dgm:t>
        <a:bodyPr/>
        <a:lstStyle/>
        <a:p>
          <a:endParaRPr lang="zh-TW" altLang="en-US"/>
        </a:p>
      </dgm:t>
    </dgm:pt>
    <dgm:pt modelId="{BB0E6100-BC20-43D1-84BA-EFD5E63BCEC5}" type="pres">
      <dgm:prSet presAssocID="{BE78CB19-B391-4C05-9CF1-9B4D4B808AA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914AC2D-AB02-4FDB-B9E8-175E6B5E80EE}" type="pres">
      <dgm:prSet presAssocID="{BE78CB19-B391-4C05-9CF1-9B4D4B808AA1}" presName="cycle" presStyleCnt="0"/>
      <dgm:spPr/>
    </dgm:pt>
    <dgm:pt modelId="{985C737D-4D38-4695-BE0D-90EEDB42F53F}" type="pres">
      <dgm:prSet presAssocID="{BE78CB19-B391-4C05-9CF1-9B4D4B808AA1}" presName="centerShape" presStyleCnt="0"/>
      <dgm:spPr/>
    </dgm:pt>
    <dgm:pt modelId="{6C334AD9-723B-4EE2-B824-5CAF1CC568F2}" type="pres">
      <dgm:prSet presAssocID="{BE78CB19-B391-4C05-9CF1-9B4D4B808AA1}" presName="connSite" presStyleLbl="node1" presStyleIdx="0" presStyleCnt="3"/>
      <dgm:spPr/>
    </dgm:pt>
    <dgm:pt modelId="{0D88E7D3-91DD-461F-9809-B4B5ECCF3E7C}" type="pres">
      <dgm:prSet presAssocID="{BE78CB19-B391-4C05-9CF1-9B4D4B808AA1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1180B12-A1AB-43EF-9A1A-8F60E2960961}" type="pres">
      <dgm:prSet presAssocID="{1259AC88-9F2D-4114-B1E7-DA0399AD63BD}" presName="Name25" presStyleLbl="parChTrans1D1" presStyleIdx="0" presStyleCnt="2"/>
      <dgm:spPr/>
    </dgm:pt>
    <dgm:pt modelId="{F4C56C29-15CF-476C-A0E8-BDE3ADF4AEE3}" type="pres">
      <dgm:prSet presAssocID="{1283DE78-3B22-4051-A777-83617A5EBE87}" presName="node" presStyleCnt="0"/>
      <dgm:spPr/>
    </dgm:pt>
    <dgm:pt modelId="{D4D1D2A4-E858-42F9-B4D6-88CA1BE56D3A}" type="pres">
      <dgm:prSet presAssocID="{1283DE78-3B22-4051-A777-83617A5EBE87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37309FB7-9079-4FDE-BC5F-CBCF5DB6E550}" type="pres">
      <dgm:prSet presAssocID="{1283DE78-3B22-4051-A777-83617A5EBE87}" presName="childNode" presStyleLbl="revTx" presStyleIdx="0" presStyleCnt="2">
        <dgm:presLayoutVars>
          <dgm:bulletEnabled val="1"/>
        </dgm:presLayoutVars>
      </dgm:prSet>
      <dgm:spPr/>
    </dgm:pt>
    <dgm:pt modelId="{209B3B82-8377-480A-908E-F53C8034DD86}" type="pres">
      <dgm:prSet presAssocID="{DE13E443-07AE-4489-B471-23FB0135773B}" presName="Name25" presStyleLbl="parChTrans1D1" presStyleIdx="1" presStyleCnt="2"/>
      <dgm:spPr/>
    </dgm:pt>
    <dgm:pt modelId="{1663F0CD-B344-4A59-ABA6-B6DA6D0BFC29}" type="pres">
      <dgm:prSet presAssocID="{511AC8B4-5074-4EFA-ADB3-5E4FCF0CC9B5}" presName="node" presStyleCnt="0"/>
      <dgm:spPr/>
    </dgm:pt>
    <dgm:pt modelId="{BC8A64AA-D4C4-4335-8EE8-9F8116D05B4A}" type="pres">
      <dgm:prSet presAssocID="{511AC8B4-5074-4EFA-ADB3-5E4FCF0CC9B5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D3499622-14BA-4D11-8030-ADB3323E3DE3}" type="pres">
      <dgm:prSet presAssocID="{511AC8B4-5074-4EFA-ADB3-5E4FCF0CC9B5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BD38CA8-F186-4D5F-B403-BF073C0E5FA0}" srcId="{511AC8B4-5074-4EFA-ADB3-5E4FCF0CC9B5}" destId="{0F82B163-CE7A-4B7A-A563-E9776B0C06BF}" srcOrd="0" destOrd="0" parTransId="{D8A55596-3D09-46F9-AAFD-8DDD92FB1A90}" sibTransId="{D0A6EFC4-C94A-4B54-BDE7-0228D93E22A8}"/>
    <dgm:cxn modelId="{C8FA9558-554C-46D4-ADB5-76D91733ECC3}" type="presOf" srcId="{511AC8B4-5074-4EFA-ADB3-5E4FCF0CC9B5}" destId="{BC8A64AA-D4C4-4335-8EE8-9F8116D05B4A}" srcOrd="0" destOrd="0" presId="urn:microsoft.com/office/officeart/2005/8/layout/radial2"/>
    <dgm:cxn modelId="{CB59D26A-90CF-4567-8945-06EC73B1FDE1}" srcId="{1283DE78-3B22-4051-A777-83617A5EBE87}" destId="{12C7A326-9465-4D0B-9AB1-424D5AD790DA}" srcOrd="0" destOrd="0" parTransId="{E51BC73D-DCC4-4AB5-93EF-DFF74DCE7489}" sibTransId="{C8D2C913-354C-4C89-9CAB-C928EEAAA904}"/>
    <dgm:cxn modelId="{C5D533C0-D1D8-4165-BAFE-A88FC872F2BA}" srcId="{BE78CB19-B391-4C05-9CF1-9B4D4B808AA1}" destId="{1283DE78-3B22-4051-A777-83617A5EBE87}" srcOrd="0" destOrd="0" parTransId="{1259AC88-9F2D-4114-B1E7-DA0399AD63BD}" sibTransId="{6A929E0F-6FC0-4FAE-9889-2E46EA21481B}"/>
    <dgm:cxn modelId="{F0AF4729-80E7-4EBE-B409-F54296C0F3A3}" type="presOf" srcId="{B8B7FBDC-8483-458A-B1C8-6683B9035932}" destId="{D3499622-14BA-4D11-8030-ADB3323E3DE3}" srcOrd="0" destOrd="1" presId="urn:microsoft.com/office/officeart/2005/8/layout/radial2"/>
    <dgm:cxn modelId="{8601A67B-82C0-4775-85B2-A1F34CEA7F1C}" srcId="{1283DE78-3B22-4051-A777-83617A5EBE87}" destId="{C00E7A28-9E36-4BE6-AA7F-BEAC16101966}" srcOrd="1" destOrd="0" parTransId="{5C23F9CB-B359-4CEB-89CD-36F9B98E5039}" sibTransId="{84B30E68-604D-49E9-863A-9B51955C9CDC}"/>
    <dgm:cxn modelId="{DCFBD4A2-BF23-4173-9627-1D82711DC188}" type="presOf" srcId="{1259AC88-9F2D-4114-B1E7-DA0399AD63BD}" destId="{C1180B12-A1AB-43EF-9A1A-8F60E2960961}" srcOrd="0" destOrd="0" presId="urn:microsoft.com/office/officeart/2005/8/layout/radial2"/>
    <dgm:cxn modelId="{C747511C-572C-48F3-BE0C-97C74B3C7702}" type="presOf" srcId="{DE13E443-07AE-4489-B471-23FB0135773B}" destId="{209B3B82-8377-480A-908E-F53C8034DD86}" srcOrd="0" destOrd="0" presId="urn:microsoft.com/office/officeart/2005/8/layout/radial2"/>
    <dgm:cxn modelId="{CCB9F316-69BA-4A59-A832-2DC381F22A31}" type="presOf" srcId="{0F82B163-CE7A-4B7A-A563-E9776B0C06BF}" destId="{D3499622-14BA-4D11-8030-ADB3323E3DE3}" srcOrd="0" destOrd="0" presId="urn:microsoft.com/office/officeart/2005/8/layout/radial2"/>
    <dgm:cxn modelId="{BD38F7D5-E8FD-4623-9409-000CE103935C}" type="presOf" srcId="{C00E7A28-9E36-4BE6-AA7F-BEAC16101966}" destId="{37309FB7-9079-4FDE-BC5F-CBCF5DB6E550}" srcOrd="0" destOrd="1" presId="urn:microsoft.com/office/officeart/2005/8/layout/radial2"/>
    <dgm:cxn modelId="{7A3D1E34-9F2A-4DBF-89E0-DABE20B13910}" srcId="{511AC8B4-5074-4EFA-ADB3-5E4FCF0CC9B5}" destId="{B8B7FBDC-8483-458A-B1C8-6683B9035932}" srcOrd="1" destOrd="0" parTransId="{3B4713C8-8C10-486E-9D0D-B367CA6F01BD}" sibTransId="{AD933172-5BB7-49AB-8AEC-FEF8AFE35D30}"/>
    <dgm:cxn modelId="{AABD6BFC-1550-4279-B551-AD2F63516429}" type="presOf" srcId="{12C7A326-9465-4D0B-9AB1-424D5AD790DA}" destId="{37309FB7-9079-4FDE-BC5F-CBCF5DB6E550}" srcOrd="0" destOrd="0" presId="urn:microsoft.com/office/officeart/2005/8/layout/radial2"/>
    <dgm:cxn modelId="{78B025C3-FF47-4221-85A4-0B3F15103876}" type="presOf" srcId="{BE78CB19-B391-4C05-9CF1-9B4D4B808AA1}" destId="{BB0E6100-BC20-43D1-84BA-EFD5E63BCEC5}" srcOrd="0" destOrd="0" presId="urn:microsoft.com/office/officeart/2005/8/layout/radial2"/>
    <dgm:cxn modelId="{BC199515-18AE-4708-8EDB-AA1E548B0497}" srcId="{BE78CB19-B391-4C05-9CF1-9B4D4B808AA1}" destId="{511AC8B4-5074-4EFA-ADB3-5E4FCF0CC9B5}" srcOrd="1" destOrd="0" parTransId="{DE13E443-07AE-4489-B471-23FB0135773B}" sibTransId="{2D2E0923-C4CD-42F0-BCB8-76683777ADA0}"/>
    <dgm:cxn modelId="{5F28D54F-DA26-4367-87C9-4D4E579B46F1}" type="presOf" srcId="{1283DE78-3B22-4051-A777-83617A5EBE87}" destId="{D4D1D2A4-E858-42F9-B4D6-88CA1BE56D3A}" srcOrd="0" destOrd="0" presId="urn:microsoft.com/office/officeart/2005/8/layout/radial2"/>
    <dgm:cxn modelId="{889AB3CE-863C-4241-8283-1FF932C40454}" type="presParOf" srcId="{BB0E6100-BC20-43D1-84BA-EFD5E63BCEC5}" destId="{7914AC2D-AB02-4FDB-B9E8-175E6B5E80EE}" srcOrd="0" destOrd="0" presId="urn:microsoft.com/office/officeart/2005/8/layout/radial2"/>
    <dgm:cxn modelId="{BAA14110-CE3C-4EC4-92CA-6421B5482A4C}" type="presParOf" srcId="{7914AC2D-AB02-4FDB-B9E8-175E6B5E80EE}" destId="{985C737D-4D38-4695-BE0D-90EEDB42F53F}" srcOrd="0" destOrd="0" presId="urn:microsoft.com/office/officeart/2005/8/layout/radial2"/>
    <dgm:cxn modelId="{ED52B215-5B9E-4235-811B-9161BAB69E7D}" type="presParOf" srcId="{985C737D-4D38-4695-BE0D-90EEDB42F53F}" destId="{6C334AD9-723B-4EE2-B824-5CAF1CC568F2}" srcOrd="0" destOrd="0" presId="urn:microsoft.com/office/officeart/2005/8/layout/radial2"/>
    <dgm:cxn modelId="{891A54EA-09B5-4BB0-A822-D030C4F3EC34}" type="presParOf" srcId="{985C737D-4D38-4695-BE0D-90EEDB42F53F}" destId="{0D88E7D3-91DD-461F-9809-B4B5ECCF3E7C}" srcOrd="1" destOrd="0" presId="urn:microsoft.com/office/officeart/2005/8/layout/radial2"/>
    <dgm:cxn modelId="{4B319947-2110-406C-8B1E-440230108157}" type="presParOf" srcId="{7914AC2D-AB02-4FDB-B9E8-175E6B5E80EE}" destId="{C1180B12-A1AB-43EF-9A1A-8F60E2960961}" srcOrd="1" destOrd="0" presId="urn:microsoft.com/office/officeart/2005/8/layout/radial2"/>
    <dgm:cxn modelId="{309A19F3-1449-4BD1-A8B3-DD4B8E03040B}" type="presParOf" srcId="{7914AC2D-AB02-4FDB-B9E8-175E6B5E80EE}" destId="{F4C56C29-15CF-476C-A0E8-BDE3ADF4AEE3}" srcOrd="2" destOrd="0" presId="urn:microsoft.com/office/officeart/2005/8/layout/radial2"/>
    <dgm:cxn modelId="{A4BD8DE2-443E-4A0D-AB88-54A1C89B64AB}" type="presParOf" srcId="{F4C56C29-15CF-476C-A0E8-BDE3ADF4AEE3}" destId="{D4D1D2A4-E858-42F9-B4D6-88CA1BE56D3A}" srcOrd="0" destOrd="0" presId="urn:microsoft.com/office/officeart/2005/8/layout/radial2"/>
    <dgm:cxn modelId="{EE4FA6F2-8F7C-4A84-AC25-96BA06CB19A1}" type="presParOf" srcId="{F4C56C29-15CF-476C-A0E8-BDE3ADF4AEE3}" destId="{37309FB7-9079-4FDE-BC5F-CBCF5DB6E550}" srcOrd="1" destOrd="0" presId="urn:microsoft.com/office/officeart/2005/8/layout/radial2"/>
    <dgm:cxn modelId="{8C785F73-0130-4172-81CB-D5CBA9285A52}" type="presParOf" srcId="{7914AC2D-AB02-4FDB-B9E8-175E6B5E80EE}" destId="{209B3B82-8377-480A-908E-F53C8034DD86}" srcOrd="3" destOrd="0" presId="urn:microsoft.com/office/officeart/2005/8/layout/radial2"/>
    <dgm:cxn modelId="{0D1B1783-EFBB-4F52-A558-C0CD2BD7DCC0}" type="presParOf" srcId="{7914AC2D-AB02-4FDB-B9E8-175E6B5E80EE}" destId="{1663F0CD-B344-4A59-ABA6-B6DA6D0BFC29}" srcOrd="4" destOrd="0" presId="urn:microsoft.com/office/officeart/2005/8/layout/radial2"/>
    <dgm:cxn modelId="{B27081FB-D913-454F-960D-2DAA133AE0AB}" type="presParOf" srcId="{1663F0CD-B344-4A59-ABA6-B6DA6D0BFC29}" destId="{BC8A64AA-D4C4-4335-8EE8-9F8116D05B4A}" srcOrd="0" destOrd="0" presId="urn:microsoft.com/office/officeart/2005/8/layout/radial2"/>
    <dgm:cxn modelId="{FE522D50-8F90-48A0-9C91-1034FA03BAF0}" type="presParOf" srcId="{1663F0CD-B344-4A59-ABA6-B6DA6D0BFC29}" destId="{D3499622-14BA-4D11-8030-ADB3323E3DE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8DD770-265D-4402-98CA-8D8FD813E3BB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4C6F0FD-BDCB-4B37-8EF8-9FBF25E6ECF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29E534-6DBC-48E2-BE80-F74E294F24CF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103611" y="1810385"/>
        <a:ext cx="2011188" cy="1810385"/>
      </dsp:txXfrm>
    </dsp:sp>
    <dsp:sp modelId="{EC96E875-0F47-4664-8A25-E8B7179F47FB}">
      <dsp:nvSpPr>
        <dsp:cNvPr id="0" name=""/>
        <dsp:cNvSpPr/>
      </dsp:nvSpPr>
      <dsp:spPr>
        <a:xfrm>
          <a:off x="2386609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D412F5-4DF8-4E67-949C-88702ED7E95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6F3DCDA-BC2C-4EEC-A315-6B32306FF07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98A3F9-76E5-496A-9C9C-75865C50DD7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BB46F345-5754-4763-BB24-80204241DED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E8EED4-42A7-4BD9-A389-85110BA3798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E8C43-BE8D-4889-8CDC-A9D43D7C7BD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7EF0B-A38A-4F9F-BD7C-4620B4CFC44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DB933DBF-A5E8-41A3-A5AD-09174CA8695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AD1AA65-0A87-4673-965F-CDE0DC23BB0A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64BB42-C9DC-4C2F-8480-02C11223E514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1A36817-3E43-489A-AA67-064DCDFF2F5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B3B82-8377-480A-908E-F53C8034DD8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180B12-A1AB-43EF-9A1A-8F60E2960961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88E7D3-91DD-461F-9809-B4B5ECCF3E7C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D1D2A4-E858-42F9-B4D6-88CA1BE56D3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37309FB7-9079-4FDE-BC5F-CBCF5DB6E550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掌最新疫情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BC8A64AA-D4C4-4335-8EE8-9F8116D05B4A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防疫小測驗</a:t>
          </a:r>
          <a:endParaRPr lang="zh-TW" sz="3000" kern="1200"/>
        </a:p>
      </dsp:txBody>
      <dsp:txXfrm>
        <a:off x="3688317" y="3070767"/>
        <a:ext cx="1205326" cy="1205326"/>
      </dsp:txXfrm>
    </dsp:sp>
    <dsp:sp modelId="{D3499622-14BA-4D11-8030-ADB3323E3DE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握你的防疫觀念正確嗎？</a:t>
          </a:r>
          <a:endParaRPr lang="zh-TW" sz="2700" kern="120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擊敗新冠病毒，健康久久！</a:t>
          </a:r>
          <a:endParaRPr lang="zh-TW" sz="2700" kern="120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</a:t>
            </a:r>
            <a:r>
              <a:rPr lang="zh-TW" altLang="en-US" dirty="0" smtClean="0">
                <a:latin typeface="+mj-ea"/>
              </a:rPr>
              <a:t>大作</a:t>
            </a:r>
            <a:r>
              <a:rPr lang="zh-TW" altLang="en-US" dirty="0">
                <a:latin typeface="+mj-ea"/>
              </a:rPr>
              <a:t>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9130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73045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235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1316</TotalTime>
  <Words>111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2021-12-13T03:11:00Z</dcterms:modified>
</cp:coreProperties>
</file>