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42CD0D-790A-4DDB-8210-47E05B80A90D}" type="doc">
      <dgm:prSet loTypeId="urn:microsoft.com/office/officeart/2005/8/layout/hList7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53DBEB7-F347-49C8-8EB4-728F590D8257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0990D1C1-39F9-4E28-94EF-2EE7CAC8AFDF}" type="parTrans" cxnId="{9E868F61-CADC-4E05-A8F2-A3A34E968A86}">
      <dgm:prSet/>
      <dgm:spPr/>
      <dgm:t>
        <a:bodyPr/>
        <a:lstStyle/>
        <a:p>
          <a:endParaRPr lang="zh-TW" altLang="en-US"/>
        </a:p>
      </dgm:t>
    </dgm:pt>
    <dgm:pt modelId="{466A5EA9-EA6D-426E-963A-77C8C4A3DCCF}" type="sibTrans" cxnId="{9E868F61-CADC-4E05-A8F2-A3A34E968A86}">
      <dgm:prSet/>
      <dgm:spPr/>
      <dgm:t>
        <a:bodyPr/>
        <a:lstStyle/>
        <a:p>
          <a:endParaRPr lang="zh-TW" altLang="en-US"/>
        </a:p>
      </dgm:t>
    </dgm:pt>
    <dgm:pt modelId="{389E1D0A-4F57-4B8F-BAFD-A32F2B26D11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EFD5A462-19B2-4969-99D8-59F228514207}" type="parTrans" cxnId="{789465A6-6C5F-4AFA-A47E-BA0521E10459}">
      <dgm:prSet/>
      <dgm:spPr/>
      <dgm:t>
        <a:bodyPr/>
        <a:lstStyle/>
        <a:p>
          <a:endParaRPr lang="zh-TW" altLang="en-US"/>
        </a:p>
      </dgm:t>
    </dgm:pt>
    <dgm:pt modelId="{3485901D-CF97-4033-B480-17BA372D8DAF}" type="sibTrans" cxnId="{789465A6-6C5F-4AFA-A47E-BA0521E10459}">
      <dgm:prSet/>
      <dgm:spPr/>
      <dgm:t>
        <a:bodyPr/>
        <a:lstStyle/>
        <a:p>
          <a:endParaRPr lang="zh-TW" altLang="en-US"/>
        </a:p>
      </dgm:t>
    </dgm:pt>
    <dgm:pt modelId="{751A7383-5094-4ED3-89C5-3090992401B4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C4C3D860-D3D6-4CA6-8F97-313F288CCE3B}" type="parTrans" cxnId="{907CCC05-1F92-4F7D-AC6F-3A148B1867B6}">
      <dgm:prSet/>
      <dgm:spPr/>
      <dgm:t>
        <a:bodyPr/>
        <a:lstStyle/>
        <a:p>
          <a:endParaRPr lang="zh-TW" altLang="en-US"/>
        </a:p>
      </dgm:t>
    </dgm:pt>
    <dgm:pt modelId="{F6938EA3-727D-40A8-B81C-82DE2D83FF0D}" type="sibTrans" cxnId="{907CCC05-1F92-4F7D-AC6F-3A148B1867B6}">
      <dgm:prSet/>
      <dgm:spPr/>
      <dgm:t>
        <a:bodyPr/>
        <a:lstStyle/>
        <a:p>
          <a:endParaRPr lang="zh-TW" altLang="en-US"/>
        </a:p>
      </dgm:t>
    </dgm:pt>
    <dgm:pt modelId="{95282F44-D75C-442C-90A4-920574EE8BF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68E18BB7-2D50-4E5D-BE7B-6736E42C7DA3}" type="parTrans" cxnId="{749A0D95-0497-4C59-AEF0-83C5EC7F0FCF}">
      <dgm:prSet/>
      <dgm:spPr/>
      <dgm:t>
        <a:bodyPr/>
        <a:lstStyle/>
        <a:p>
          <a:endParaRPr lang="zh-TW" altLang="en-US"/>
        </a:p>
      </dgm:t>
    </dgm:pt>
    <dgm:pt modelId="{36BD1678-55A4-4AC5-86CF-D91BE81040CF}" type="sibTrans" cxnId="{749A0D95-0497-4C59-AEF0-83C5EC7F0FCF}">
      <dgm:prSet/>
      <dgm:spPr/>
      <dgm:t>
        <a:bodyPr/>
        <a:lstStyle/>
        <a:p>
          <a:endParaRPr lang="zh-TW" altLang="en-US"/>
        </a:p>
      </dgm:t>
    </dgm:pt>
    <dgm:pt modelId="{CB6C3E03-0C32-462C-90BC-E4F1B01F2020}" type="pres">
      <dgm:prSet presAssocID="{A342CD0D-790A-4DDB-8210-47E05B80A90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E84F17F-DED0-487F-A9BC-020142E791EE}" type="pres">
      <dgm:prSet presAssocID="{A342CD0D-790A-4DDB-8210-47E05B80A90D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BFE3B700-3A2B-4EAD-B526-C31EBEB8B50F}" type="pres">
      <dgm:prSet presAssocID="{A342CD0D-790A-4DDB-8210-47E05B80A90D}" presName="linComp" presStyleCnt="0"/>
      <dgm:spPr/>
      <dgm:t>
        <a:bodyPr/>
        <a:lstStyle/>
        <a:p>
          <a:endParaRPr lang="zh-TW" altLang="en-US"/>
        </a:p>
      </dgm:t>
    </dgm:pt>
    <dgm:pt modelId="{5795A3DD-2665-41C6-951A-7594F0962F5E}" type="pres">
      <dgm:prSet presAssocID="{753DBEB7-F347-49C8-8EB4-728F590D8257}" presName="compNode" presStyleCnt="0"/>
      <dgm:spPr/>
      <dgm:t>
        <a:bodyPr/>
        <a:lstStyle/>
        <a:p>
          <a:endParaRPr lang="zh-TW" altLang="en-US"/>
        </a:p>
      </dgm:t>
    </dgm:pt>
    <dgm:pt modelId="{F8EA1AF9-2FA6-4483-9A09-9B210672BE83}" type="pres">
      <dgm:prSet presAssocID="{753DBEB7-F347-49C8-8EB4-728F590D8257}" presName="bkgdShape" presStyleLbl="node1" presStyleIdx="0" presStyleCnt="4" custLinFactNeighborX="-1793" custLinFactNeighborY="632"/>
      <dgm:spPr/>
      <dgm:t>
        <a:bodyPr/>
        <a:lstStyle/>
        <a:p>
          <a:endParaRPr lang="zh-TW" altLang="en-US"/>
        </a:p>
      </dgm:t>
    </dgm:pt>
    <dgm:pt modelId="{D5FDCC13-6B75-4275-9707-9C3EB6B9C269}" type="pres">
      <dgm:prSet presAssocID="{753DBEB7-F347-49C8-8EB4-728F590D825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5A2357-4264-4C86-8193-C6A0F00D71CC}" type="pres">
      <dgm:prSet presAssocID="{753DBEB7-F347-49C8-8EB4-728F590D8257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503B0029-3527-4EF9-98D7-A8513632E6EC}" type="pres">
      <dgm:prSet presAssocID="{753DBEB7-F347-49C8-8EB4-728F590D8257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746B765-C8D6-4561-BE51-8872BF2AE280}" type="pres">
      <dgm:prSet presAssocID="{466A5EA9-EA6D-426E-963A-77C8C4A3DCC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C95F213-0C3E-4563-BC11-2F490BC4B087}" type="pres">
      <dgm:prSet presAssocID="{389E1D0A-4F57-4B8F-BAFD-A32F2B26D11F}" presName="compNode" presStyleCnt="0"/>
      <dgm:spPr/>
      <dgm:t>
        <a:bodyPr/>
        <a:lstStyle/>
        <a:p>
          <a:endParaRPr lang="zh-TW" altLang="en-US"/>
        </a:p>
      </dgm:t>
    </dgm:pt>
    <dgm:pt modelId="{FE7F3D09-C99D-4DF4-B782-491E82628024}" type="pres">
      <dgm:prSet presAssocID="{389E1D0A-4F57-4B8F-BAFD-A32F2B26D11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B8E70F02-3B97-4485-9765-BD1A4F39D6EB}" type="pres">
      <dgm:prSet presAssocID="{389E1D0A-4F57-4B8F-BAFD-A32F2B26D11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24B06A-37B8-4D6D-85EB-9B02899D29CA}" type="pres">
      <dgm:prSet presAssocID="{389E1D0A-4F57-4B8F-BAFD-A32F2B26D11F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C9EB5B43-1D43-492F-86B6-DDBFB6D95001}" type="pres">
      <dgm:prSet presAssocID="{389E1D0A-4F57-4B8F-BAFD-A32F2B26D11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05277EA-58BD-4708-89F5-63FD15DC9B2D}" type="pres">
      <dgm:prSet presAssocID="{3485901D-CF97-4033-B480-17BA372D8DA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27116BD-5077-48CB-BA7D-42037E66DE01}" type="pres">
      <dgm:prSet presAssocID="{751A7383-5094-4ED3-89C5-3090992401B4}" presName="compNode" presStyleCnt="0"/>
      <dgm:spPr/>
      <dgm:t>
        <a:bodyPr/>
        <a:lstStyle/>
        <a:p>
          <a:endParaRPr lang="zh-TW" altLang="en-US"/>
        </a:p>
      </dgm:t>
    </dgm:pt>
    <dgm:pt modelId="{55295579-13B2-47D3-8687-33CFD88B0FE9}" type="pres">
      <dgm:prSet presAssocID="{751A7383-5094-4ED3-89C5-3090992401B4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F9EC8410-9DC6-41F6-A265-2A5D9D237E90}" type="pres">
      <dgm:prSet presAssocID="{751A7383-5094-4ED3-89C5-3090992401B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C25406-90D3-40DD-ABA3-2C45C9F77BA9}" type="pres">
      <dgm:prSet presAssocID="{751A7383-5094-4ED3-89C5-3090992401B4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46E0CAEE-0127-4E00-A14B-DEC452E4E21D}" type="pres">
      <dgm:prSet presAssocID="{751A7383-5094-4ED3-89C5-3090992401B4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038D11F-F7EE-4DD0-83BE-96EB29EBBF68}" type="pres">
      <dgm:prSet presAssocID="{F6938EA3-727D-40A8-B81C-82DE2D83FF0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580C553-A593-4064-A520-F6F6C98B113B}" type="pres">
      <dgm:prSet presAssocID="{95282F44-D75C-442C-90A4-920574EE8BF3}" presName="compNode" presStyleCnt="0"/>
      <dgm:spPr/>
      <dgm:t>
        <a:bodyPr/>
        <a:lstStyle/>
        <a:p>
          <a:endParaRPr lang="zh-TW" altLang="en-US"/>
        </a:p>
      </dgm:t>
    </dgm:pt>
    <dgm:pt modelId="{6E096ABB-5885-4003-B719-56C653B86882}" type="pres">
      <dgm:prSet presAssocID="{95282F44-D75C-442C-90A4-920574EE8BF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5478F7A-1C73-45F1-86BA-3CF92E95BD4B}" type="pres">
      <dgm:prSet presAssocID="{95282F44-D75C-442C-90A4-920574EE8BF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FFEA73-E94F-410A-89F2-05D1668AA46B}" type="pres">
      <dgm:prSet presAssocID="{95282F44-D75C-442C-90A4-920574EE8BF3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42254FDD-6F27-4448-B520-E209775EDD6E}" type="pres">
      <dgm:prSet presAssocID="{95282F44-D75C-442C-90A4-920574EE8BF3}" presName="imagNode" presStyleLbl="fgImgPlace1" presStyleIdx="3" presStyleCnt="4" custScaleY="103574"/>
      <dgm:spPr/>
      <dgm:t>
        <a:bodyPr/>
        <a:lstStyle/>
        <a:p>
          <a:endParaRPr lang="zh-TW" altLang="en-US"/>
        </a:p>
      </dgm:t>
    </dgm:pt>
  </dgm:ptLst>
  <dgm:cxnLst>
    <dgm:cxn modelId="{CBE56FE6-FEAC-4A6D-85E9-4C7EB822C4CA}" type="presOf" srcId="{753DBEB7-F347-49C8-8EB4-728F590D8257}" destId="{D5FDCC13-6B75-4275-9707-9C3EB6B9C269}" srcOrd="1" destOrd="0" presId="urn:microsoft.com/office/officeart/2005/8/layout/hList7"/>
    <dgm:cxn modelId="{749A0D95-0497-4C59-AEF0-83C5EC7F0FCF}" srcId="{A342CD0D-790A-4DDB-8210-47E05B80A90D}" destId="{95282F44-D75C-442C-90A4-920574EE8BF3}" srcOrd="3" destOrd="0" parTransId="{68E18BB7-2D50-4E5D-BE7B-6736E42C7DA3}" sibTransId="{36BD1678-55A4-4AC5-86CF-D91BE81040CF}"/>
    <dgm:cxn modelId="{E7A5BB5E-0DFA-41AA-AED5-81EDCF932572}" type="presOf" srcId="{F6938EA3-727D-40A8-B81C-82DE2D83FF0D}" destId="{C038D11F-F7EE-4DD0-83BE-96EB29EBBF68}" srcOrd="0" destOrd="0" presId="urn:microsoft.com/office/officeart/2005/8/layout/hList7"/>
    <dgm:cxn modelId="{907CCC05-1F92-4F7D-AC6F-3A148B1867B6}" srcId="{A342CD0D-790A-4DDB-8210-47E05B80A90D}" destId="{751A7383-5094-4ED3-89C5-3090992401B4}" srcOrd="2" destOrd="0" parTransId="{C4C3D860-D3D6-4CA6-8F97-313F288CCE3B}" sibTransId="{F6938EA3-727D-40A8-B81C-82DE2D83FF0D}"/>
    <dgm:cxn modelId="{A0847DBA-1C37-4B9E-B351-90C206B754FF}" type="presOf" srcId="{A342CD0D-790A-4DDB-8210-47E05B80A90D}" destId="{CB6C3E03-0C32-462C-90BC-E4F1B01F2020}" srcOrd="0" destOrd="0" presId="urn:microsoft.com/office/officeart/2005/8/layout/hList7"/>
    <dgm:cxn modelId="{3303D660-C9C7-44DA-8442-32A8A926399C}" type="presOf" srcId="{3485901D-CF97-4033-B480-17BA372D8DAF}" destId="{105277EA-58BD-4708-89F5-63FD15DC9B2D}" srcOrd="0" destOrd="0" presId="urn:microsoft.com/office/officeart/2005/8/layout/hList7"/>
    <dgm:cxn modelId="{789465A6-6C5F-4AFA-A47E-BA0521E10459}" srcId="{A342CD0D-790A-4DDB-8210-47E05B80A90D}" destId="{389E1D0A-4F57-4B8F-BAFD-A32F2B26D11F}" srcOrd="1" destOrd="0" parTransId="{EFD5A462-19B2-4969-99D8-59F228514207}" sibTransId="{3485901D-CF97-4033-B480-17BA372D8DAF}"/>
    <dgm:cxn modelId="{06A2A446-AD92-4AF8-9D84-EF6D35F02A08}" type="presOf" srcId="{95282F44-D75C-442C-90A4-920574EE8BF3}" destId="{45478F7A-1C73-45F1-86BA-3CF92E95BD4B}" srcOrd="1" destOrd="0" presId="urn:microsoft.com/office/officeart/2005/8/layout/hList7"/>
    <dgm:cxn modelId="{BCACCC47-E311-455B-BA7A-6FE5C0D2B41A}" type="presOf" srcId="{389E1D0A-4F57-4B8F-BAFD-A32F2B26D11F}" destId="{B8E70F02-3B97-4485-9765-BD1A4F39D6EB}" srcOrd="1" destOrd="0" presId="urn:microsoft.com/office/officeart/2005/8/layout/hList7"/>
    <dgm:cxn modelId="{9C0696DF-EC07-455A-83CF-0B98D535A955}" type="presOf" srcId="{466A5EA9-EA6D-426E-963A-77C8C4A3DCCF}" destId="{A746B765-C8D6-4561-BE51-8872BF2AE280}" srcOrd="0" destOrd="0" presId="urn:microsoft.com/office/officeart/2005/8/layout/hList7"/>
    <dgm:cxn modelId="{E3F43787-4655-49E0-8541-BEFD7E671936}" type="presOf" srcId="{95282F44-D75C-442C-90A4-920574EE8BF3}" destId="{6E096ABB-5885-4003-B719-56C653B86882}" srcOrd="0" destOrd="0" presId="urn:microsoft.com/office/officeart/2005/8/layout/hList7"/>
    <dgm:cxn modelId="{341B97B5-BAF5-4124-AEAF-677288666966}" type="presOf" srcId="{751A7383-5094-4ED3-89C5-3090992401B4}" destId="{55295579-13B2-47D3-8687-33CFD88B0FE9}" srcOrd="0" destOrd="0" presId="urn:microsoft.com/office/officeart/2005/8/layout/hList7"/>
    <dgm:cxn modelId="{93A1AB07-F1BA-4AB2-80BA-EABA818BA2E1}" type="presOf" srcId="{753DBEB7-F347-49C8-8EB4-728F590D8257}" destId="{F8EA1AF9-2FA6-4483-9A09-9B210672BE83}" srcOrd="0" destOrd="0" presId="urn:microsoft.com/office/officeart/2005/8/layout/hList7"/>
    <dgm:cxn modelId="{D61313C2-BB83-4D69-9B1D-1B608B4441DC}" type="presOf" srcId="{751A7383-5094-4ED3-89C5-3090992401B4}" destId="{F9EC8410-9DC6-41F6-A265-2A5D9D237E90}" srcOrd="1" destOrd="0" presId="urn:microsoft.com/office/officeart/2005/8/layout/hList7"/>
    <dgm:cxn modelId="{9E868F61-CADC-4E05-A8F2-A3A34E968A86}" srcId="{A342CD0D-790A-4DDB-8210-47E05B80A90D}" destId="{753DBEB7-F347-49C8-8EB4-728F590D8257}" srcOrd="0" destOrd="0" parTransId="{0990D1C1-39F9-4E28-94EF-2EE7CAC8AFDF}" sibTransId="{466A5EA9-EA6D-426E-963A-77C8C4A3DCCF}"/>
    <dgm:cxn modelId="{3EB44807-6396-46B3-AE64-A91E11410D35}" type="presOf" srcId="{389E1D0A-4F57-4B8F-BAFD-A32F2B26D11F}" destId="{FE7F3D09-C99D-4DF4-B782-491E82628024}" srcOrd="0" destOrd="0" presId="urn:microsoft.com/office/officeart/2005/8/layout/hList7"/>
    <dgm:cxn modelId="{44DABFC6-3383-4763-95B2-11735B4913AD}" type="presParOf" srcId="{CB6C3E03-0C32-462C-90BC-E4F1B01F2020}" destId="{0E84F17F-DED0-487F-A9BC-020142E791EE}" srcOrd="0" destOrd="0" presId="urn:microsoft.com/office/officeart/2005/8/layout/hList7"/>
    <dgm:cxn modelId="{ECE46D16-2ADA-412B-A1C8-C53B0E558BE4}" type="presParOf" srcId="{CB6C3E03-0C32-462C-90BC-E4F1B01F2020}" destId="{BFE3B700-3A2B-4EAD-B526-C31EBEB8B50F}" srcOrd="1" destOrd="0" presId="urn:microsoft.com/office/officeart/2005/8/layout/hList7"/>
    <dgm:cxn modelId="{8A0E8AAB-8F36-4B61-8FB4-2B79227FC1EE}" type="presParOf" srcId="{BFE3B700-3A2B-4EAD-B526-C31EBEB8B50F}" destId="{5795A3DD-2665-41C6-951A-7594F0962F5E}" srcOrd="0" destOrd="0" presId="urn:microsoft.com/office/officeart/2005/8/layout/hList7"/>
    <dgm:cxn modelId="{A2FB7E06-37D2-47F9-8DB9-3389BDF47F97}" type="presParOf" srcId="{5795A3DD-2665-41C6-951A-7594F0962F5E}" destId="{F8EA1AF9-2FA6-4483-9A09-9B210672BE83}" srcOrd="0" destOrd="0" presId="urn:microsoft.com/office/officeart/2005/8/layout/hList7"/>
    <dgm:cxn modelId="{DE1F6199-94D1-4F8E-9B56-4835345932EE}" type="presParOf" srcId="{5795A3DD-2665-41C6-951A-7594F0962F5E}" destId="{D5FDCC13-6B75-4275-9707-9C3EB6B9C269}" srcOrd="1" destOrd="0" presId="urn:microsoft.com/office/officeart/2005/8/layout/hList7"/>
    <dgm:cxn modelId="{7B1548D8-45FD-45A2-BED9-4BD61BAD983C}" type="presParOf" srcId="{5795A3DD-2665-41C6-951A-7594F0962F5E}" destId="{335A2357-4264-4C86-8193-C6A0F00D71CC}" srcOrd="2" destOrd="0" presId="urn:microsoft.com/office/officeart/2005/8/layout/hList7"/>
    <dgm:cxn modelId="{DE1BC055-1168-4CF3-9229-1A051F81DE08}" type="presParOf" srcId="{5795A3DD-2665-41C6-951A-7594F0962F5E}" destId="{503B0029-3527-4EF9-98D7-A8513632E6EC}" srcOrd="3" destOrd="0" presId="urn:microsoft.com/office/officeart/2005/8/layout/hList7"/>
    <dgm:cxn modelId="{2A4FE966-0A5A-4FD2-AA03-6FB2E1C77950}" type="presParOf" srcId="{BFE3B700-3A2B-4EAD-B526-C31EBEB8B50F}" destId="{A746B765-C8D6-4561-BE51-8872BF2AE280}" srcOrd="1" destOrd="0" presId="urn:microsoft.com/office/officeart/2005/8/layout/hList7"/>
    <dgm:cxn modelId="{D5849844-59EB-444B-B7C6-F2F195BC5B17}" type="presParOf" srcId="{BFE3B700-3A2B-4EAD-B526-C31EBEB8B50F}" destId="{4C95F213-0C3E-4563-BC11-2F490BC4B087}" srcOrd="2" destOrd="0" presId="urn:microsoft.com/office/officeart/2005/8/layout/hList7"/>
    <dgm:cxn modelId="{D6D383B4-9E3B-488D-97DF-0C7F0889433F}" type="presParOf" srcId="{4C95F213-0C3E-4563-BC11-2F490BC4B087}" destId="{FE7F3D09-C99D-4DF4-B782-491E82628024}" srcOrd="0" destOrd="0" presId="urn:microsoft.com/office/officeart/2005/8/layout/hList7"/>
    <dgm:cxn modelId="{E56E5763-052A-4900-8A0D-3998DDC91DFB}" type="presParOf" srcId="{4C95F213-0C3E-4563-BC11-2F490BC4B087}" destId="{B8E70F02-3B97-4485-9765-BD1A4F39D6EB}" srcOrd="1" destOrd="0" presId="urn:microsoft.com/office/officeart/2005/8/layout/hList7"/>
    <dgm:cxn modelId="{FD0B70AF-C1C0-4EFB-8E88-18E63537657C}" type="presParOf" srcId="{4C95F213-0C3E-4563-BC11-2F490BC4B087}" destId="{C824B06A-37B8-4D6D-85EB-9B02899D29CA}" srcOrd="2" destOrd="0" presId="urn:microsoft.com/office/officeart/2005/8/layout/hList7"/>
    <dgm:cxn modelId="{48202D03-1798-4306-9BDF-4C8281A5FC77}" type="presParOf" srcId="{4C95F213-0C3E-4563-BC11-2F490BC4B087}" destId="{C9EB5B43-1D43-492F-86B6-DDBFB6D95001}" srcOrd="3" destOrd="0" presId="urn:microsoft.com/office/officeart/2005/8/layout/hList7"/>
    <dgm:cxn modelId="{137600F1-7D49-49C9-8DA2-AFAC07B03231}" type="presParOf" srcId="{BFE3B700-3A2B-4EAD-B526-C31EBEB8B50F}" destId="{105277EA-58BD-4708-89F5-63FD15DC9B2D}" srcOrd="3" destOrd="0" presId="urn:microsoft.com/office/officeart/2005/8/layout/hList7"/>
    <dgm:cxn modelId="{147546EB-09AB-456A-97F0-AF6E70301907}" type="presParOf" srcId="{BFE3B700-3A2B-4EAD-B526-C31EBEB8B50F}" destId="{D27116BD-5077-48CB-BA7D-42037E66DE01}" srcOrd="4" destOrd="0" presId="urn:microsoft.com/office/officeart/2005/8/layout/hList7"/>
    <dgm:cxn modelId="{0B6E1CA9-A043-4757-92A0-AEECFC98E716}" type="presParOf" srcId="{D27116BD-5077-48CB-BA7D-42037E66DE01}" destId="{55295579-13B2-47D3-8687-33CFD88B0FE9}" srcOrd="0" destOrd="0" presId="urn:microsoft.com/office/officeart/2005/8/layout/hList7"/>
    <dgm:cxn modelId="{CB83F7FD-8633-4A6A-9465-8384E28FCD1A}" type="presParOf" srcId="{D27116BD-5077-48CB-BA7D-42037E66DE01}" destId="{F9EC8410-9DC6-41F6-A265-2A5D9D237E90}" srcOrd="1" destOrd="0" presId="urn:microsoft.com/office/officeart/2005/8/layout/hList7"/>
    <dgm:cxn modelId="{37BF9DD4-5B03-4BAF-85AC-4634B1C985FA}" type="presParOf" srcId="{D27116BD-5077-48CB-BA7D-42037E66DE01}" destId="{7DC25406-90D3-40DD-ABA3-2C45C9F77BA9}" srcOrd="2" destOrd="0" presId="urn:microsoft.com/office/officeart/2005/8/layout/hList7"/>
    <dgm:cxn modelId="{6789022D-5FE8-40A4-897C-15B1DABDB07C}" type="presParOf" srcId="{D27116BD-5077-48CB-BA7D-42037E66DE01}" destId="{46E0CAEE-0127-4E00-A14B-DEC452E4E21D}" srcOrd="3" destOrd="0" presId="urn:microsoft.com/office/officeart/2005/8/layout/hList7"/>
    <dgm:cxn modelId="{49A8E74B-FC67-4D80-98F1-9E66474E5A46}" type="presParOf" srcId="{BFE3B700-3A2B-4EAD-B526-C31EBEB8B50F}" destId="{C038D11F-F7EE-4DD0-83BE-96EB29EBBF68}" srcOrd="5" destOrd="0" presId="urn:microsoft.com/office/officeart/2005/8/layout/hList7"/>
    <dgm:cxn modelId="{30AC05E8-E7B3-4D45-91F4-96243A10A4AA}" type="presParOf" srcId="{BFE3B700-3A2B-4EAD-B526-C31EBEB8B50F}" destId="{7580C553-A593-4064-A520-F6F6C98B113B}" srcOrd="6" destOrd="0" presId="urn:microsoft.com/office/officeart/2005/8/layout/hList7"/>
    <dgm:cxn modelId="{0A1BE9E9-FC57-4F84-9001-0550302DFECD}" type="presParOf" srcId="{7580C553-A593-4064-A520-F6F6C98B113B}" destId="{6E096ABB-5885-4003-B719-56C653B86882}" srcOrd="0" destOrd="0" presId="urn:microsoft.com/office/officeart/2005/8/layout/hList7"/>
    <dgm:cxn modelId="{B739292D-F6E6-4F9A-B6B6-A7D50E7B73D2}" type="presParOf" srcId="{7580C553-A593-4064-A520-F6F6C98B113B}" destId="{45478F7A-1C73-45F1-86BA-3CF92E95BD4B}" srcOrd="1" destOrd="0" presId="urn:microsoft.com/office/officeart/2005/8/layout/hList7"/>
    <dgm:cxn modelId="{EF0B041B-264F-4730-981C-DAEF3CE9D6AC}" type="presParOf" srcId="{7580C553-A593-4064-A520-F6F6C98B113B}" destId="{25FFEA73-E94F-410A-89F2-05D1668AA46B}" srcOrd="2" destOrd="0" presId="urn:microsoft.com/office/officeart/2005/8/layout/hList7"/>
    <dgm:cxn modelId="{5AED05FD-8FBE-4C28-8EFD-E96A89180489}" type="presParOf" srcId="{7580C553-A593-4064-A520-F6F6C98B113B}" destId="{42254FDD-6F27-4448-B520-E209775EDD6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3C5B4F-1A9B-441B-A4FC-FC4EFF2DFE6A}" type="doc">
      <dgm:prSet loTypeId="urn:microsoft.com/office/officeart/2008/layout/TitledPictureBlocks" loCatId="picture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488C76E-564A-4627-93ED-6A594CAF328D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199CEB10-AADF-415B-9EC7-D1925BB756B2}" type="parTrans" cxnId="{929C287D-D022-48BD-8D36-59F3AA14FF0A}">
      <dgm:prSet/>
      <dgm:spPr/>
      <dgm:t>
        <a:bodyPr/>
        <a:lstStyle/>
        <a:p>
          <a:endParaRPr lang="zh-TW" altLang="en-US"/>
        </a:p>
      </dgm:t>
    </dgm:pt>
    <dgm:pt modelId="{B69D25C5-BC50-49E7-ACD2-9D31C455AD05}" type="sibTrans" cxnId="{929C287D-D022-48BD-8D36-59F3AA14FF0A}">
      <dgm:prSet/>
      <dgm:spPr/>
      <dgm:t>
        <a:bodyPr/>
        <a:lstStyle/>
        <a:p>
          <a:endParaRPr lang="zh-TW" altLang="en-US"/>
        </a:p>
      </dgm:t>
    </dgm:pt>
    <dgm:pt modelId="{08D59E63-AFA0-45A4-B028-9D26D7CAB4FA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FD1207EA-827F-4DD3-8C83-82640C58A24C}" type="parTrans" cxnId="{DB309D31-25E1-46B0-85BA-9681F6C59843}">
      <dgm:prSet/>
      <dgm:spPr/>
      <dgm:t>
        <a:bodyPr/>
        <a:lstStyle/>
        <a:p>
          <a:endParaRPr lang="zh-TW" altLang="en-US"/>
        </a:p>
      </dgm:t>
    </dgm:pt>
    <dgm:pt modelId="{D5D2BCAB-C62D-47D2-988C-979F4EFF0C1D}" type="sibTrans" cxnId="{DB309D31-25E1-46B0-85BA-9681F6C59843}">
      <dgm:prSet/>
      <dgm:spPr/>
      <dgm:t>
        <a:bodyPr/>
        <a:lstStyle/>
        <a:p>
          <a:endParaRPr lang="zh-TW" altLang="en-US"/>
        </a:p>
      </dgm:t>
    </dgm:pt>
    <dgm:pt modelId="{C41AA07E-D3BE-42D3-8695-D9E29CBD6661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38757689-97C6-45F3-A63D-07773ABFC4E4}" type="parTrans" cxnId="{B55556CF-7237-44A8-A67D-1B242193A3AC}">
      <dgm:prSet/>
      <dgm:spPr/>
      <dgm:t>
        <a:bodyPr/>
        <a:lstStyle/>
        <a:p>
          <a:endParaRPr lang="zh-TW" altLang="en-US"/>
        </a:p>
      </dgm:t>
    </dgm:pt>
    <dgm:pt modelId="{4891B3A5-267D-4C19-B110-93B5E766CE4E}" type="sibTrans" cxnId="{B55556CF-7237-44A8-A67D-1B242193A3AC}">
      <dgm:prSet/>
      <dgm:spPr/>
      <dgm:t>
        <a:bodyPr/>
        <a:lstStyle/>
        <a:p>
          <a:endParaRPr lang="zh-TW" altLang="en-US"/>
        </a:p>
      </dgm:t>
    </dgm:pt>
    <dgm:pt modelId="{7FD4C578-2370-4F94-BB87-B91A04374839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7659B2B4-1739-4FD0-AF80-80EA105BD04E}" type="parTrans" cxnId="{34B14A47-7FE0-4D8A-A7E4-53537CCCFEB3}">
      <dgm:prSet/>
      <dgm:spPr/>
      <dgm:t>
        <a:bodyPr/>
        <a:lstStyle/>
        <a:p>
          <a:endParaRPr lang="zh-TW" altLang="en-US"/>
        </a:p>
      </dgm:t>
    </dgm:pt>
    <dgm:pt modelId="{6EAE27B3-7670-4E7B-9925-446E2A1E5929}" type="sibTrans" cxnId="{34B14A47-7FE0-4D8A-A7E4-53537CCCFEB3}">
      <dgm:prSet/>
      <dgm:spPr/>
      <dgm:t>
        <a:bodyPr/>
        <a:lstStyle/>
        <a:p>
          <a:endParaRPr lang="zh-TW" altLang="en-US"/>
        </a:p>
      </dgm:t>
    </dgm:pt>
    <dgm:pt modelId="{413890C4-0C0F-4BCD-B44E-535011A31E4A}" type="pres">
      <dgm:prSet presAssocID="{9C3C5B4F-1A9B-441B-A4FC-FC4EFF2DFE6A}" presName="rootNode" presStyleCnt="0">
        <dgm:presLayoutVars>
          <dgm:chMax/>
          <dgm:chPref/>
          <dgm:dir/>
          <dgm:animLvl val="lvl"/>
        </dgm:presLayoutVars>
      </dgm:prSet>
      <dgm:spPr/>
    </dgm:pt>
    <dgm:pt modelId="{0084EE25-385B-4907-9EA6-43DFEB01A2F0}" type="pres">
      <dgm:prSet presAssocID="{A488C76E-564A-4627-93ED-6A594CAF328D}" presName="composite" presStyleCnt="0"/>
      <dgm:spPr/>
    </dgm:pt>
    <dgm:pt modelId="{342CA743-E2CD-412A-A04E-69BD4469C514}" type="pres">
      <dgm:prSet presAssocID="{A488C76E-564A-4627-93ED-6A594CAF328D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F1DA0762-973D-4509-87E8-B785A9568C64}" type="pres">
      <dgm:prSet presAssocID="{A488C76E-564A-4627-93ED-6A594CAF328D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21AC152-D519-4872-A648-9D98C3BF579D}" type="pres">
      <dgm:prSet presAssocID="{A488C76E-564A-4627-93ED-6A594CAF328D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79E1600F-4725-4000-97FD-2B53B201BA2D}" type="pres">
      <dgm:prSet presAssocID="{B69D25C5-BC50-49E7-ACD2-9D31C455AD05}" presName="sibTrans" presStyleCnt="0"/>
      <dgm:spPr/>
    </dgm:pt>
    <dgm:pt modelId="{72D86F98-B3AC-45A3-8AF5-4340BE47C589}" type="pres">
      <dgm:prSet presAssocID="{C41AA07E-D3BE-42D3-8695-D9E29CBD6661}" presName="composite" presStyleCnt="0"/>
      <dgm:spPr/>
    </dgm:pt>
    <dgm:pt modelId="{9ED472F4-DAD2-42F3-AAED-B1667AA93628}" type="pres">
      <dgm:prSet presAssocID="{C41AA07E-D3BE-42D3-8695-D9E29CBD6661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AAB3A29-0241-45B0-B659-993F87410594}" type="pres">
      <dgm:prSet presAssocID="{C41AA07E-D3BE-42D3-8695-D9E29CBD6661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BD5DF23-CFC2-4A20-BAF3-C0CF0E3732A5}" type="pres">
      <dgm:prSet presAssocID="{C41AA07E-D3BE-42D3-8695-D9E29CBD6661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4B14A47-7FE0-4D8A-A7E4-53537CCCFEB3}" srcId="{C41AA07E-D3BE-42D3-8695-D9E29CBD6661}" destId="{7FD4C578-2370-4F94-BB87-B91A04374839}" srcOrd="0" destOrd="0" parTransId="{7659B2B4-1739-4FD0-AF80-80EA105BD04E}" sibTransId="{6EAE27B3-7670-4E7B-9925-446E2A1E5929}"/>
    <dgm:cxn modelId="{B55556CF-7237-44A8-A67D-1B242193A3AC}" srcId="{9C3C5B4F-1A9B-441B-A4FC-FC4EFF2DFE6A}" destId="{C41AA07E-D3BE-42D3-8695-D9E29CBD6661}" srcOrd="1" destOrd="0" parTransId="{38757689-97C6-45F3-A63D-07773ABFC4E4}" sibTransId="{4891B3A5-267D-4C19-B110-93B5E766CE4E}"/>
    <dgm:cxn modelId="{A4733033-8C0A-4F83-9485-FE656ACAEF4D}" type="presOf" srcId="{7FD4C578-2370-4F94-BB87-B91A04374839}" destId="{ABD5DF23-CFC2-4A20-BAF3-C0CF0E3732A5}" srcOrd="0" destOrd="0" presId="urn:microsoft.com/office/officeart/2008/layout/TitledPictureBlocks"/>
    <dgm:cxn modelId="{0696DA9A-8115-4426-8B8F-E3B23DC7FC18}" type="presOf" srcId="{08D59E63-AFA0-45A4-B028-9D26D7CAB4FA}" destId="{F21AC152-D519-4872-A648-9D98C3BF579D}" srcOrd="0" destOrd="0" presId="urn:microsoft.com/office/officeart/2008/layout/TitledPictureBlocks"/>
    <dgm:cxn modelId="{19F3F171-9061-4BD9-99CF-884AB80BF1C9}" type="presOf" srcId="{A488C76E-564A-4627-93ED-6A594CAF328D}" destId="{342CA743-E2CD-412A-A04E-69BD4469C514}" srcOrd="0" destOrd="0" presId="urn:microsoft.com/office/officeart/2008/layout/TitledPictureBlocks"/>
    <dgm:cxn modelId="{26F187B9-E0C8-4ABC-ADAA-50DFEDC58870}" type="presOf" srcId="{C41AA07E-D3BE-42D3-8695-D9E29CBD6661}" destId="{9ED472F4-DAD2-42F3-AAED-B1667AA93628}" srcOrd="0" destOrd="0" presId="urn:microsoft.com/office/officeart/2008/layout/TitledPictureBlocks"/>
    <dgm:cxn modelId="{929C287D-D022-48BD-8D36-59F3AA14FF0A}" srcId="{9C3C5B4F-1A9B-441B-A4FC-FC4EFF2DFE6A}" destId="{A488C76E-564A-4627-93ED-6A594CAF328D}" srcOrd="0" destOrd="0" parTransId="{199CEB10-AADF-415B-9EC7-D1925BB756B2}" sibTransId="{B69D25C5-BC50-49E7-ACD2-9D31C455AD05}"/>
    <dgm:cxn modelId="{DB309D31-25E1-46B0-85BA-9681F6C59843}" srcId="{A488C76E-564A-4627-93ED-6A594CAF328D}" destId="{08D59E63-AFA0-45A4-B028-9D26D7CAB4FA}" srcOrd="0" destOrd="0" parTransId="{FD1207EA-827F-4DD3-8C83-82640C58A24C}" sibTransId="{D5D2BCAB-C62D-47D2-988C-979F4EFF0C1D}"/>
    <dgm:cxn modelId="{A4E48669-B004-4D69-ACC2-F0C1922E13C4}" type="presOf" srcId="{9C3C5B4F-1A9B-441B-A4FC-FC4EFF2DFE6A}" destId="{413890C4-0C0F-4BCD-B44E-535011A31E4A}" srcOrd="0" destOrd="0" presId="urn:microsoft.com/office/officeart/2008/layout/TitledPictureBlocks"/>
    <dgm:cxn modelId="{6BC30F86-45B4-4C45-8561-EA9408A95517}" type="presParOf" srcId="{413890C4-0C0F-4BCD-B44E-535011A31E4A}" destId="{0084EE25-385B-4907-9EA6-43DFEB01A2F0}" srcOrd="0" destOrd="0" presId="urn:microsoft.com/office/officeart/2008/layout/TitledPictureBlocks"/>
    <dgm:cxn modelId="{81817F49-68E3-414C-ADC7-EFA197E682CC}" type="presParOf" srcId="{0084EE25-385B-4907-9EA6-43DFEB01A2F0}" destId="{342CA743-E2CD-412A-A04E-69BD4469C514}" srcOrd="0" destOrd="0" presId="urn:microsoft.com/office/officeart/2008/layout/TitledPictureBlocks"/>
    <dgm:cxn modelId="{A94C8FE8-C291-4B1C-9BF3-C5AA0D8ACDB2}" type="presParOf" srcId="{0084EE25-385B-4907-9EA6-43DFEB01A2F0}" destId="{F1DA0762-973D-4509-87E8-B785A9568C64}" srcOrd="1" destOrd="0" presId="urn:microsoft.com/office/officeart/2008/layout/TitledPictureBlocks"/>
    <dgm:cxn modelId="{B717F34C-D055-4A4B-8CD8-580CA6275DA7}" type="presParOf" srcId="{0084EE25-385B-4907-9EA6-43DFEB01A2F0}" destId="{F21AC152-D519-4872-A648-9D98C3BF579D}" srcOrd="2" destOrd="0" presId="urn:microsoft.com/office/officeart/2008/layout/TitledPictureBlocks"/>
    <dgm:cxn modelId="{AD128E65-08DF-4267-A4DD-87399F8EABCF}" type="presParOf" srcId="{413890C4-0C0F-4BCD-B44E-535011A31E4A}" destId="{79E1600F-4725-4000-97FD-2B53B201BA2D}" srcOrd="1" destOrd="0" presId="urn:microsoft.com/office/officeart/2008/layout/TitledPictureBlocks"/>
    <dgm:cxn modelId="{0D19DE6E-2304-4B0A-838C-B96D9AE753E0}" type="presParOf" srcId="{413890C4-0C0F-4BCD-B44E-535011A31E4A}" destId="{72D86F98-B3AC-45A3-8AF5-4340BE47C589}" srcOrd="2" destOrd="0" presId="urn:microsoft.com/office/officeart/2008/layout/TitledPictureBlocks"/>
    <dgm:cxn modelId="{1ABEC7AE-53FC-46F0-8219-9AEFA107AF44}" type="presParOf" srcId="{72D86F98-B3AC-45A3-8AF5-4340BE47C589}" destId="{9ED472F4-DAD2-42F3-AAED-B1667AA93628}" srcOrd="0" destOrd="0" presId="urn:microsoft.com/office/officeart/2008/layout/TitledPictureBlocks"/>
    <dgm:cxn modelId="{1514BE20-55CF-468D-B44B-C9AC2041D3C5}" type="presParOf" srcId="{72D86F98-B3AC-45A3-8AF5-4340BE47C589}" destId="{5AAB3A29-0241-45B0-B659-993F87410594}" srcOrd="1" destOrd="0" presId="urn:microsoft.com/office/officeart/2008/layout/TitledPictureBlocks"/>
    <dgm:cxn modelId="{21A32C14-7EBE-4AFC-B6A6-8098C017F47A}" type="presParOf" srcId="{72D86F98-B3AC-45A3-8AF5-4340BE47C589}" destId="{ABD5DF23-CFC2-4A20-BAF3-C0CF0E3732A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0B7277C-5D7E-4EAC-9640-1568944EC3C4}" type="doc">
      <dgm:prSet loTypeId="urn:microsoft.com/office/officeart/2005/8/layout/radial2" loCatId="relationship" qsTypeId="urn:microsoft.com/office/officeart/2005/8/quickstyle/3d7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0782E526-9B19-469F-B33B-8384C6BBE3DC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A90D772E-5E5C-4CD8-98BE-1CB00A34B732}" type="parTrans" cxnId="{8D7914A0-0E93-4E51-B0A6-36F0CF283146}">
      <dgm:prSet/>
      <dgm:spPr/>
      <dgm:t>
        <a:bodyPr/>
        <a:lstStyle/>
        <a:p>
          <a:endParaRPr lang="zh-TW" altLang="en-US"/>
        </a:p>
      </dgm:t>
    </dgm:pt>
    <dgm:pt modelId="{5EAFEDF6-02DE-4C12-9834-9CAE29AE0C23}" type="sibTrans" cxnId="{8D7914A0-0E93-4E51-B0A6-36F0CF283146}">
      <dgm:prSet/>
      <dgm:spPr/>
      <dgm:t>
        <a:bodyPr/>
        <a:lstStyle/>
        <a:p>
          <a:endParaRPr lang="zh-TW" altLang="en-US"/>
        </a:p>
      </dgm:t>
    </dgm:pt>
    <dgm:pt modelId="{3ECE7473-C9BE-45D2-AC20-5FB9D3116D63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8AAAD34C-F664-44E9-A539-52C93CC49CAC}" type="parTrans" cxnId="{26ABD3B6-37A0-4D3C-83D3-4E7E2772719D}">
      <dgm:prSet/>
      <dgm:spPr/>
      <dgm:t>
        <a:bodyPr/>
        <a:lstStyle/>
        <a:p>
          <a:endParaRPr lang="zh-TW" altLang="en-US"/>
        </a:p>
      </dgm:t>
    </dgm:pt>
    <dgm:pt modelId="{8E8FBE92-92FC-4206-8839-F633938015BB}" type="sibTrans" cxnId="{26ABD3B6-37A0-4D3C-83D3-4E7E2772719D}">
      <dgm:prSet/>
      <dgm:spPr/>
      <dgm:t>
        <a:bodyPr/>
        <a:lstStyle/>
        <a:p>
          <a:endParaRPr lang="zh-TW" altLang="en-US"/>
        </a:p>
      </dgm:t>
    </dgm:pt>
    <dgm:pt modelId="{43CF2711-24E0-425F-B91E-A8B3FEDE0E5F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DDF6103C-F865-4EC1-96F6-242B4E41F2A9}" type="parTrans" cxnId="{FA29BF0B-635D-4C09-9DD0-08F70F7040DD}">
      <dgm:prSet/>
      <dgm:spPr/>
      <dgm:t>
        <a:bodyPr/>
        <a:lstStyle/>
        <a:p>
          <a:endParaRPr lang="zh-TW" altLang="en-US"/>
        </a:p>
      </dgm:t>
    </dgm:pt>
    <dgm:pt modelId="{D6D0DF67-3FF1-44F0-9BE5-B4142A432DD0}" type="sibTrans" cxnId="{FA29BF0B-635D-4C09-9DD0-08F70F7040DD}">
      <dgm:prSet/>
      <dgm:spPr/>
      <dgm:t>
        <a:bodyPr/>
        <a:lstStyle/>
        <a:p>
          <a:endParaRPr lang="zh-TW" altLang="en-US"/>
        </a:p>
      </dgm:t>
    </dgm:pt>
    <dgm:pt modelId="{D2A73CF6-FE09-423F-949F-06531EEFA95E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21561ADC-C4C2-4BF8-A6F7-00B586F660CF}" type="parTrans" cxnId="{15AFFBB3-5ACC-4033-8F04-F668105C1CE3}">
      <dgm:prSet/>
      <dgm:spPr/>
      <dgm:t>
        <a:bodyPr/>
        <a:lstStyle/>
        <a:p>
          <a:endParaRPr lang="zh-TW" altLang="en-US"/>
        </a:p>
      </dgm:t>
    </dgm:pt>
    <dgm:pt modelId="{EB55BF84-3572-4F28-A9C2-9CE588614CC5}" type="sibTrans" cxnId="{15AFFBB3-5ACC-4033-8F04-F668105C1CE3}">
      <dgm:prSet/>
      <dgm:spPr/>
      <dgm:t>
        <a:bodyPr/>
        <a:lstStyle/>
        <a:p>
          <a:endParaRPr lang="zh-TW" altLang="en-US"/>
        </a:p>
      </dgm:t>
    </dgm:pt>
    <dgm:pt modelId="{265264B8-6F3A-4752-9D4A-CAD996DF19D3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E6B80C48-8ED0-4E6C-B67D-A49D30ED4794}" type="parTrans" cxnId="{5BF4A79E-910B-4442-809D-FF72E5039E6F}">
      <dgm:prSet/>
      <dgm:spPr/>
      <dgm:t>
        <a:bodyPr/>
        <a:lstStyle/>
        <a:p>
          <a:endParaRPr lang="zh-TW" altLang="en-US"/>
        </a:p>
      </dgm:t>
    </dgm:pt>
    <dgm:pt modelId="{4E81502F-AB6A-4BE2-AB67-2E4BDB224742}" type="sibTrans" cxnId="{5BF4A79E-910B-4442-809D-FF72E5039E6F}">
      <dgm:prSet/>
      <dgm:spPr/>
      <dgm:t>
        <a:bodyPr/>
        <a:lstStyle/>
        <a:p>
          <a:endParaRPr lang="zh-TW" altLang="en-US"/>
        </a:p>
      </dgm:t>
    </dgm:pt>
    <dgm:pt modelId="{EFE05697-E752-4EE6-89B3-07612A29E3C4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B77FD0DA-9C36-45D1-A62D-8D1DE6137990}" type="parTrans" cxnId="{EB19180E-B414-4101-BBF6-FEBE44426AD0}">
      <dgm:prSet/>
      <dgm:spPr/>
      <dgm:t>
        <a:bodyPr/>
        <a:lstStyle/>
        <a:p>
          <a:endParaRPr lang="zh-TW" altLang="en-US"/>
        </a:p>
      </dgm:t>
    </dgm:pt>
    <dgm:pt modelId="{B2BE5EDE-2731-406E-B861-CA87D7DE35CF}" type="sibTrans" cxnId="{EB19180E-B414-4101-BBF6-FEBE44426AD0}">
      <dgm:prSet/>
      <dgm:spPr/>
      <dgm:t>
        <a:bodyPr/>
        <a:lstStyle/>
        <a:p>
          <a:endParaRPr lang="zh-TW" altLang="en-US"/>
        </a:p>
      </dgm:t>
    </dgm:pt>
    <dgm:pt modelId="{494C5F41-0978-4207-BBDE-2E00E73D9E82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</dgm:pt>
    <dgm:pt modelId="{8EAAAD3B-E87B-4AF5-A9CD-5CC8E4872C53}" type="parTrans" cxnId="{22846159-A81D-49F4-90EA-9B15EDB13D59}">
      <dgm:prSet/>
      <dgm:spPr/>
      <dgm:t>
        <a:bodyPr/>
        <a:lstStyle/>
        <a:p>
          <a:endParaRPr lang="zh-TW" altLang="en-US"/>
        </a:p>
      </dgm:t>
    </dgm:pt>
    <dgm:pt modelId="{EE3BA26C-5DA7-4EFF-82B6-DDCDA066E18B}" type="sibTrans" cxnId="{22846159-A81D-49F4-90EA-9B15EDB13D59}">
      <dgm:prSet/>
      <dgm:spPr/>
      <dgm:t>
        <a:bodyPr/>
        <a:lstStyle/>
        <a:p>
          <a:endParaRPr lang="zh-TW" altLang="en-US"/>
        </a:p>
      </dgm:t>
    </dgm:pt>
    <dgm:pt modelId="{362C52AC-D57A-428D-B668-04ED148F5D65}">
      <dgm:prSet custT="1"/>
      <dgm:spPr/>
      <dgm:t>
        <a:bodyPr/>
        <a:lstStyle/>
        <a:p>
          <a:r>
            <a:rPr lang="zh-TW" altLang="en-US" sz="2400" dirty="0" smtClean="0"/>
            <a:t>觀賞防疫影片</a:t>
          </a:r>
          <a:endParaRPr lang="zh-TW" altLang="en-US" sz="2400" dirty="0"/>
        </a:p>
      </dgm:t>
    </dgm:pt>
    <dgm:pt modelId="{ED8A2E5B-EBCF-4EF9-AAC4-17B92AED007C}" type="parTrans" cxnId="{EF9226F3-A0B4-4823-B184-B1AF537BD6E6}">
      <dgm:prSet/>
      <dgm:spPr/>
      <dgm:t>
        <a:bodyPr/>
        <a:lstStyle/>
        <a:p>
          <a:endParaRPr lang="zh-TW" altLang="en-US"/>
        </a:p>
      </dgm:t>
    </dgm:pt>
    <dgm:pt modelId="{46E23386-1F30-4AFA-8E9C-FBDF09FD0ADA}" type="sibTrans" cxnId="{EF9226F3-A0B4-4823-B184-B1AF537BD6E6}">
      <dgm:prSet/>
      <dgm:spPr/>
      <dgm:t>
        <a:bodyPr/>
        <a:lstStyle/>
        <a:p>
          <a:endParaRPr lang="zh-TW" altLang="en-US"/>
        </a:p>
      </dgm:t>
    </dgm:pt>
    <dgm:pt modelId="{A34A8C0F-D5D6-4B34-9223-A1DE8F039F9E}">
      <dgm:prSet custT="1"/>
      <dgm:spPr/>
      <dgm:t>
        <a:bodyPr/>
        <a:lstStyle/>
        <a:p>
          <a:r>
            <a:rPr lang="zh-TW" altLang="en-US" sz="2400" dirty="0" smtClean="0"/>
            <a:t>照顧自己，愛護家人！</a:t>
          </a:r>
          <a:endParaRPr lang="zh-TW" altLang="en-US" sz="2400" dirty="0"/>
        </a:p>
      </dgm:t>
    </dgm:pt>
    <dgm:pt modelId="{C7082A95-7488-4EF4-AB01-C818700A9655}" type="parTrans" cxnId="{EBEB80C4-69AD-4040-8992-39CA323EF241}">
      <dgm:prSet/>
      <dgm:spPr/>
      <dgm:t>
        <a:bodyPr/>
        <a:lstStyle/>
        <a:p>
          <a:endParaRPr lang="zh-TW" altLang="en-US"/>
        </a:p>
      </dgm:t>
    </dgm:pt>
    <dgm:pt modelId="{D0F64AAF-D42C-4ECE-8B0D-E40F56BA6B66}" type="sibTrans" cxnId="{EBEB80C4-69AD-4040-8992-39CA323EF241}">
      <dgm:prSet/>
      <dgm:spPr/>
      <dgm:t>
        <a:bodyPr/>
        <a:lstStyle/>
        <a:p>
          <a:endParaRPr lang="zh-TW" altLang="en-US"/>
        </a:p>
      </dgm:t>
    </dgm:pt>
    <dgm:pt modelId="{4C31022E-FE39-4298-87C2-7094AE32D239}" type="pres">
      <dgm:prSet presAssocID="{C0B7277C-5D7E-4EAC-9640-1568944EC3C4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0FDCA32-B6F9-4D14-8FB3-1B124FAAFAA4}" type="pres">
      <dgm:prSet presAssocID="{C0B7277C-5D7E-4EAC-9640-1568944EC3C4}" presName="cycle" presStyleCnt="0"/>
      <dgm:spPr/>
    </dgm:pt>
    <dgm:pt modelId="{A17A4FCD-999D-4738-9997-0FA7C3ACB464}" type="pres">
      <dgm:prSet presAssocID="{C0B7277C-5D7E-4EAC-9640-1568944EC3C4}" presName="centerShape" presStyleCnt="0"/>
      <dgm:spPr/>
    </dgm:pt>
    <dgm:pt modelId="{429CA355-648F-4050-AF72-A0B4A35A0701}" type="pres">
      <dgm:prSet presAssocID="{C0B7277C-5D7E-4EAC-9640-1568944EC3C4}" presName="connSite" presStyleLbl="node1" presStyleIdx="0" presStyleCnt="4"/>
      <dgm:spPr/>
    </dgm:pt>
    <dgm:pt modelId="{25DD26D8-D721-471D-8457-CB05878CA2C1}" type="pres">
      <dgm:prSet presAssocID="{C0B7277C-5D7E-4EAC-9640-1568944EC3C4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E230E0E-FB9E-4351-9979-DB2D46A4D4F1}" type="pres">
      <dgm:prSet presAssocID="{A90D772E-5E5C-4CD8-98BE-1CB00A34B732}" presName="Name25" presStyleLbl="parChTrans1D1" presStyleIdx="0" presStyleCnt="3"/>
      <dgm:spPr/>
    </dgm:pt>
    <dgm:pt modelId="{DDDC0390-BEFB-4F7F-BD3E-19492E8865F7}" type="pres">
      <dgm:prSet presAssocID="{0782E526-9B19-469F-B33B-8384C6BBE3DC}" presName="node" presStyleCnt="0"/>
      <dgm:spPr/>
    </dgm:pt>
    <dgm:pt modelId="{2770E9EF-B8A7-4D73-AEF4-33ADA76EFDC4}" type="pres">
      <dgm:prSet presAssocID="{0782E526-9B19-469F-B33B-8384C6BBE3DC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E43A9962-50F1-421F-8388-30463BAFC073}" type="pres">
      <dgm:prSet presAssocID="{0782E526-9B19-469F-B33B-8384C6BBE3DC}" presName="childNode" presStyleLbl="revTx" presStyleIdx="0" presStyleCnt="3">
        <dgm:presLayoutVars>
          <dgm:bulletEnabled val="1"/>
        </dgm:presLayoutVars>
      </dgm:prSet>
      <dgm:spPr/>
    </dgm:pt>
    <dgm:pt modelId="{31BD23F0-7E7D-4D7B-831D-9D7E83F58EDE}" type="pres">
      <dgm:prSet presAssocID="{21561ADC-C4C2-4BF8-A6F7-00B586F660CF}" presName="Name25" presStyleLbl="parChTrans1D1" presStyleIdx="1" presStyleCnt="3"/>
      <dgm:spPr/>
    </dgm:pt>
    <dgm:pt modelId="{4CC8FC29-6C56-4C51-B9CF-981239783D3A}" type="pres">
      <dgm:prSet presAssocID="{D2A73CF6-FE09-423F-949F-06531EEFA95E}" presName="node" presStyleCnt="0"/>
      <dgm:spPr/>
    </dgm:pt>
    <dgm:pt modelId="{21557338-9CFD-4FB7-8586-C4548D327E92}" type="pres">
      <dgm:prSet presAssocID="{D2A73CF6-FE09-423F-949F-06531EEFA95E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E1A6888C-A955-4C86-B266-1263B283CA13}" type="pres">
      <dgm:prSet presAssocID="{D2A73CF6-FE09-423F-949F-06531EEFA95E}" presName="childNode" presStyleLbl="revTx" presStyleIdx="1" presStyleCnt="3">
        <dgm:presLayoutVars>
          <dgm:bulletEnabled val="1"/>
        </dgm:presLayoutVars>
      </dgm:prSet>
      <dgm:spPr/>
    </dgm:pt>
    <dgm:pt modelId="{AC4AF4BE-B7E8-4F1B-A224-D32E11C09407}" type="pres">
      <dgm:prSet presAssocID="{8EAAAD3B-E87B-4AF5-A9CD-5CC8E4872C53}" presName="Name25" presStyleLbl="parChTrans1D1" presStyleIdx="2" presStyleCnt="3"/>
      <dgm:spPr/>
    </dgm:pt>
    <dgm:pt modelId="{0DB1B7F3-D31E-46AD-B937-70A2F2A67EBF}" type="pres">
      <dgm:prSet presAssocID="{494C5F41-0978-4207-BBDE-2E00E73D9E82}" presName="node" presStyleCnt="0"/>
      <dgm:spPr/>
    </dgm:pt>
    <dgm:pt modelId="{424A0DAC-112C-4E34-A87E-2F92BF1DE9AA}" type="pres">
      <dgm:prSet presAssocID="{494C5F41-0978-4207-BBDE-2E00E73D9E82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FB9FF5-1D8B-4C2D-AAF6-626B4535DB5C}" type="pres">
      <dgm:prSet presAssocID="{494C5F41-0978-4207-BBDE-2E00E73D9E82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00235312-1DF0-47C2-95A2-E8687EF41058}" type="presOf" srcId="{8EAAAD3B-E87B-4AF5-A9CD-5CC8E4872C53}" destId="{AC4AF4BE-B7E8-4F1B-A224-D32E11C09407}" srcOrd="0" destOrd="0" presId="urn:microsoft.com/office/officeart/2005/8/layout/radial2"/>
    <dgm:cxn modelId="{CB295D08-573B-49B1-9322-FC7CF605ED03}" type="presOf" srcId="{494C5F41-0978-4207-BBDE-2E00E73D9E82}" destId="{424A0DAC-112C-4E34-A87E-2F92BF1DE9AA}" srcOrd="0" destOrd="0" presId="urn:microsoft.com/office/officeart/2005/8/layout/radial2"/>
    <dgm:cxn modelId="{5BF4A79E-910B-4442-809D-FF72E5039E6F}" srcId="{D2A73CF6-FE09-423F-949F-06531EEFA95E}" destId="{265264B8-6F3A-4752-9D4A-CAD996DF19D3}" srcOrd="0" destOrd="0" parTransId="{E6B80C48-8ED0-4E6C-B67D-A49D30ED4794}" sibTransId="{4E81502F-AB6A-4BE2-AB67-2E4BDB224742}"/>
    <dgm:cxn modelId="{15AFFBB3-5ACC-4033-8F04-F668105C1CE3}" srcId="{C0B7277C-5D7E-4EAC-9640-1568944EC3C4}" destId="{D2A73CF6-FE09-423F-949F-06531EEFA95E}" srcOrd="1" destOrd="0" parTransId="{21561ADC-C4C2-4BF8-A6F7-00B586F660CF}" sibTransId="{EB55BF84-3572-4F28-A9C2-9CE588614CC5}"/>
    <dgm:cxn modelId="{74EB7A26-0D5E-4218-A1D4-DD77E1A5F244}" type="presOf" srcId="{A90D772E-5E5C-4CD8-98BE-1CB00A34B732}" destId="{AE230E0E-FB9E-4351-9979-DB2D46A4D4F1}" srcOrd="0" destOrd="0" presId="urn:microsoft.com/office/officeart/2005/8/layout/radial2"/>
    <dgm:cxn modelId="{765EF32B-46A5-4A36-97B7-5F0B2DCE618B}" type="presOf" srcId="{21561ADC-C4C2-4BF8-A6F7-00B586F660CF}" destId="{31BD23F0-7E7D-4D7B-831D-9D7E83F58EDE}" srcOrd="0" destOrd="0" presId="urn:microsoft.com/office/officeart/2005/8/layout/radial2"/>
    <dgm:cxn modelId="{EBEB80C4-69AD-4040-8992-39CA323EF241}" srcId="{494C5F41-0978-4207-BBDE-2E00E73D9E82}" destId="{A34A8C0F-D5D6-4B34-9223-A1DE8F039F9E}" srcOrd="1" destOrd="0" parTransId="{C7082A95-7488-4EF4-AB01-C818700A9655}" sibTransId="{D0F64AAF-D42C-4ECE-8B0D-E40F56BA6B66}"/>
    <dgm:cxn modelId="{08FA77DB-3E05-48B5-AA09-1F08B903A049}" type="presOf" srcId="{D2A73CF6-FE09-423F-949F-06531EEFA95E}" destId="{21557338-9CFD-4FB7-8586-C4548D327E92}" srcOrd="0" destOrd="0" presId="urn:microsoft.com/office/officeart/2005/8/layout/radial2"/>
    <dgm:cxn modelId="{22846159-A81D-49F4-90EA-9B15EDB13D59}" srcId="{C0B7277C-5D7E-4EAC-9640-1568944EC3C4}" destId="{494C5F41-0978-4207-BBDE-2E00E73D9E82}" srcOrd="2" destOrd="0" parTransId="{8EAAAD3B-E87B-4AF5-A9CD-5CC8E4872C53}" sibTransId="{EE3BA26C-5DA7-4EFF-82B6-DDCDA066E18B}"/>
    <dgm:cxn modelId="{6563BA02-30DE-4C6A-A218-F8FB2B87C551}" type="presOf" srcId="{C0B7277C-5D7E-4EAC-9640-1568944EC3C4}" destId="{4C31022E-FE39-4298-87C2-7094AE32D239}" srcOrd="0" destOrd="0" presId="urn:microsoft.com/office/officeart/2005/8/layout/radial2"/>
    <dgm:cxn modelId="{AF882AA2-6FE4-4CDE-B5B3-8EB5E05F1BA5}" type="presOf" srcId="{43CF2711-24E0-425F-B91E-A8B3FEDE0E5F}" destId="{E43A9962-50F1-421F-8388-30463BAFC073}" srcOrd="0" destOrd="1" presId="urn:microsoft.com/office/officeart/2005/8/layout/radial2"/>
    <dgm:cxn modelId="{5D2A0883-970A-4228-A5FA-6F61F007964F}" type="presOf" srcId="{EFE05697-E752-4EE6-89B3-07612A29E3C4}" destId="{E1A6888C-A955-4C86-B266-1263B283CA13}" srcOrd="0" destOrd="1" presId="urn:microsoft.com/office/officeart/2005/8/layout/radial2"/>
    <dgm:cxn modelId="{609DE7B5-6FFF-424B-A643-6B2B9CFFD3D8}" type="presOf" srcId="{3ECE7473-C9BE-45D2-AC20-5FB9D3116D63}" destId="{E43A9962-50F1-421F-8388-30463BAFC073}" srcOrd="0" destOrd="0" presId="urn:microsoft.com/office/officeart/2005/8/layout/radial2"/>
    <dgm:cxn modelId="{4FCD72EA-0569-446B-9D17-2FD60DA73D7D}" type="presOf" srcId="{0782E526-9B19-469F-B33B-8384C6BBE3DC}" destId="{2770E9EF-B8A7-4D73-AEF4-33ADA76EFDC4}" srcOrd="0" destOrd="0" presId="urn:microsoft.com/office/officeart/2005/8/layout/radial2"/>
    <dgm:cxn modelId="{26ABD3B6-37A0-4D3C-83D3-4E7E2772719D}" srcId="{0782E526-9B19-469F-B33B-8384C6BBE3DC}" destId="{3ECE7473-C9BE-45D2-AC20-5FB9D3116D63}" srcOrd="0" destOrd="0" parTransId="{8AAAD34C-F664-44E9-A539-52C93CC49CAC}" sibTransId="{8E8FBE92-92FC-4206-8839-F633938015BB}"/>
    <dgm:cxn modelId="{A8A9A442-9949-4E51-A385-D05217E35E39}" type="presOf" srcId="{265264B8-6F3A-4752-9D4A-CAD996DF19D3}" destId="{E1A6888C-A955-4C86-B266-1263B283CA13}" srcOrd="0" destOrd="0" presId="urn:microsoft.com/office/officeart/2005/8/layout/radial2"/>
    <dgm:cxn modelId="{87C5CC69-E5FA-42C6-8DAC-0284F065B4AF}" type="presOf" srcId="{362C52AC-D57A-428D-B668-04ED148F5D65}" destId="{56FB9FF5-1D8B-4C2D-AAF6-626B4535DB5C}" srcOrd="0" destOrd="0" presId="urn:microsoft.com/office/officeart/2005/8/layout/radial2"/>
    <dgm:cxn modelId="{8D7914A0-0E93-4E51-B0A6-36F0CF283146}" srcId="{C0B7277C-5D7E-4EAC-9640-1568944EC3C4}" destId="{0782E526-9B19-469F-B33B-8384C6BBE3DC}" srcOrd="0" destOrd="0" parTransId="{A90D772E-5E5C-4CD8-98BE-1CB00A34B732}" sibTransId="{5EAFEDF6-02DE-4C12-9834-9CAE29AE0C23}"/>
    <dgm:cxn modelId="{F197B60E-F12D-4665-955B-DF695629FABE}" type="presOf" srcId="{A34A8C0F-D5D6-4B34-9223-A1DE8F039F9E}" destId="{56FB9FF5-1D8B-4C2D-AAF6-626B4535DB5C}" srcOrd="0" destOrd="1" presId="urn:microsoft.com/office/officeart/2005/8/layout/radial2"/>
    <dgm:cxn modelId="{EB19180E-B414-4101-BBF6-FEBE44426AD0}" srcId="{D2A73CF6-FE09-423F-949F-06531EEFA95E}" destId="{EFE05697-E752-4EE6-89B3-07612A29E3C4}" srcOrd="1" destOrd="0" parTransId="{B77FD0DA-9C36-45D1-A62D-8D1DE6137990}" sibTransId="{B2BE5EDE-2731-406E-B861-CA87D7DE35CF}"/>
    <dgm:cxn modelId="{FA29BF0B-635D-4C09-9DD0-08F70F7040DD}" srcId="{0782E526-9B19-469F-B33B-8384C6BBE3DC}" destId="{43CF2711-24E0-425F-B91E-A8B3FEDE0E5F}" srcOrd="1" destOrd="0" parTransId="{DDF6103C-F865-4EC1-96F6-242B4E41F2A9}" sibTransId="{D6D0DF67-3FF1-44F0-9BE5-B4142A432DD0}"/>
    <dgm:cxn modelId="{EF9226F3-A0B4-4823-B184-B1AF537BD6E6}" srcId="{494C5F41-0978-4207-BBDE-2E00E73D9E82}" destId="{362C52AC-D57A-428D-B668-04ED148F5D65}" srcOrd="0" destOrd="0" parTransId="{ED8A2E5B-EBCF-4EF9-AAC4-17B92AED007C}" sibTransId="{46E23386-1F30-4AFA-8E9C-FBDF09FD0ADA}"/>
    <dgm:cxn modelId="{7D1F9721-3AD8-4DED-A5C5-12F3FFA0DD6B}" type="presParOf" srcId="{4C31022E-FE39-4298-87C2-7094AE32D239}" destId="{B0FDCA32-B6F9-4D14-8FB3-1B124FAAFAA4}" srcOrd="0" destOrd="0" presId="urn:microsoft.com/office/officeart/2005/8/layout/radial2"/>
    <dgm:cxn modelId="{A7E9948F-26B3-4BD5-A9E3-A89662FC5C5A}" type="presParOf" srcId="{B0FDCA32-B6F9-4D14-8FB3-1B124FAAFAA4}" destId="{A17A4FCD-999D-4738-9997-0FA7C3ACB464}" srcOrd="0" destOrd="0" presId="urn:microsoft.com/office/officeart/2005/8/layout/radial2"/>
    <dgm:cxn modelId="{9877EA5A-8876-46D1-A52B-3742FEF19EBF}" type="presParOf" srcId="{A17A4FCD-999D-4738-9997-0FA7C3ACB464}" destId="{429CA355-648F-4050-AF72-A0B4A35A0701}" srcOrd="0" destOrd="0" presId="urn:microsoft.com/office/officeart/2005/8/layout/radial2"/>
    <dgm:cxn modelId="{4FE98A66-09F2-4CD0-8D8B-0AE6F3787FA7}" type="presParOf" srcId="{A17A4FCD-999D-4738-9997-0FA7C3ACB464}" destId="{25DD26D8-D721-471D-8457-CB05878CA2C1}" srcOrd="1" destOrd="0" presId="urn:microsoft.com/office/officeart/2005/8/layout/radial2"/>
    <dgm:cxn modelId="{92F4F761-ED0D-49CD-930B-BF4928C3E2D7}" type="presParOf" srcId="{B0FDCA32-B6F9-4D14-8FB3-1B124FAAFAA4}" destId="{AE230E0E-FB9E-4351-9979-DB2D46A4D4F1}" srcOrd="1" destOrd="0" presId="urn:microsoft.com/office/officeart/2005/8/layout/radial2"/>
    <dgm:cxn modelId="{A1484E52-7982-4B4D-A2AB-AAAB56426E1E}" type="presParOf" srcId="{B0FDCA32-B6F9-4D14-8FB3-1B124FAAFAA4}" destId="{DDDC0390-BEFB-4F7F-BD3E-19492E8865F7}" srcOrd="2" destOrd="0" presId="urn:microsoft.com/office/officeart/2005/8/layout/radial2"/>
    <dgm:cxn modelId="{BCF7C7F7-6205-4D0B-BDBF-B2EB3FC13922}" type="presParOf" srcId="{DDDC0390-BEFB-4F7F-BD3E-19492E8865F7}" destId="{2770E9EF-B8A7-4D73-AEF4-33ADA76EFDC4}" srcOrd="0" destOrd="0" presId="urn:microsoft.com/office/officeart/2005/8/layout/radial2"/>
    <dgm:cxn modelId="{2E6045F3-3C7D-4B66-B91C-C2529097904A}" type="presParOf" srcId="{DDDC0390-BEFB-4F7F-BD3E-19492E8865F7}" destId="{E43A9962-50F1-421F-8388-30463BAFC073}" srcOrd="1" destOrd="0" presId="urn:microsoft.com/office/officeart/2005/8/layout/radial2"/>
    <dgm:cxn modelId="{30074391-7E88-4246-B6BE-2B47657CA2A6}" type="presParOf" srcId="{B0FDCA32-B6F9-4D14-8FB3-1B124FAAFAA4}" destId="{31BD23F0-7E7D-4D7B-831D-9D7E83F58EDE}" srcOrd="3" destOrd="0" presId="urn:microsoft.com/office/officeart/2005/8/layout/radial2"/>
    <dgm:cxn modelId="{3742F41F-F079-4FB2-BD89-8C04BD3E5E92}" type="presParOf" srcId="{B0FDCA32-B6F9-4D14-8FB3-1B124FAAFAA4}" destId="{4CC8FC29-6C56-4C51-B9CF-981239783D3A}" srcOrd="4" destOrd="0" presId="urn:microsoft.com/office/officeart/2005/8/layout/radial2"/>
    <dgm:cxn modelId="{7E0A6A4C-9780-4BE7-997F-B70FA3205210}" type="presParOf" srcId="{4CC8FC29-6C56-4C51-B9CF-981239783D3A}" destId="{21557338-9CFD-4FB7-8586-C4548D327E92}" srcOrd="0" destOrd="0" presId="urn:microsoft.com/office/officeart/2005/8/layout/radial2"/>
    <dgm:cxn modelId="{F1874C10-5932-482D-8461-FD96C21089A5}" type="presParOf" srcId="{4CC8FC29-6C56-4C51-B9CF-981239783D3A}" destId="{E1A6888C-A955-4C86-B266-1263B283CA13}" srcOrd="1" destOrd="0" presId="urn:microsoft.com/office/officeart/2005/8/layout/radial2"/>
    <dgm:cxn modelId="{515E7D97-31E6-45B3-9629-BE76AD34A3E1}" type="presParOf" srcId="{B0FDCA32-B6F9-4D14-8FB3-1B124FAAFAA4}" destId="{AC4AF4BE-B7E8-4F1B-A224-D32E11C09407}" srcOrd="5" destOrd="0" presId="urn:microsoft.com/office/officeart/2005/8/layout/radial2"/>
    <dgm:cxn modelId="{6622D92F-FA15-499C-868B-53D1F6B2BA05}" type="presParOf" srcId="{B0FDCA32-B6F9-4D14-8FB3-1B124FAAFAA4}" destId="{0DB1B7F3-D31E-46AD-B937-70A2F2A67EBF}" srcOrd="6" destOrd="0" presId="urn:microsoft.com/office/officeart/2005/8/layout/radial2"/>
    <dgm:cxn modelId="{5FF6BE1E-BDCE-40B4-98AD-4D74BF319ADC}" type="presParOf" srcId="{0DB1B7F3-D31E-46AD-B937-70A2F2A67EBF}" destId="{424A0DAC-112C-4E34-A87E-2F92BF1DE9AA}" srcOrd="0" destOrd="0" presId="urn:microsoft.com/office/officeart/2005/8/layout/radial2"/>
    <dgm:cxn modelId="{80B49145-2E54-4876-8843-E342DF7ED981}" type="presParOf" srcId="{0DB1B7F3-D31E-46AD-B937-70A2F2A67EBF}" destId="{56FB9FF5-1D8B-4C2D-AAF6-626B4535DB5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EA1AF9-2FA6-4483-9A09-9B210672BE83}">
      <dsp:nvSpPr>
        <dsp:cNvPr id="0" name=""/>
        <dsp:cNvSpPr/>
      </dsp:nvSpPr>
      <dsp:spPr>
        <a:xfrm>
          <a:off x="0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0" y="1810385"/>
        <a:ext cx="2011188" cy="1810385"/>
      </dsp:txXfrm>
    </dsp:sp>
    <dsp:sp modelId="{503B0029-3527-4EF9-98D7-A8513632E6EC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E7F3D09-C99D-4DF4-B782-491E82628024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C9EB5B43-1D43-492F-86B6-DDBFB6D9500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5295579-13B2-47D3-8687-33CFD88B0FE9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46E0CAEE-0127-4E00-A14B-DEC452E4E21D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E096ABB-5885-4003-B719-56C653B8688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42254FDD-6F27-4448-B520-E209775EDD6E}">
      <dsp:nvSpPr>
        <dsp:cNvPr id="0" name=""/>
        <dsp:cNvSpPr/>
      </dsp:nvSpPr>
      <dsp:spPr>
        <a:xfrm>
          <a:off x="6468513" y="244625"/>
          <a:ext cx="1507145" cy="15610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E84F17F-DED0-487F-A9BC-020142E791EE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DA0762-973D-4509-87E8-B785A9568C64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-3810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1AC152-D519-4872-A648-9D98C3BF579D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342CA743-E2CD-412A-A04E-69BD4469C514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5AAB3A29-0241-45B0-B659-993F87410594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-3810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D5DF23-CFC2-4A20-BAF3-C0CF0E3732A5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9ED472F4-DAD2-42F3-AAED-B1667AA93628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4AF4BE-B7E8-4F1B-A224-D32E11C09407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BD23F0-7E7D-4D7B-831D-9D7E83F58EDE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30E0E-FB9E-4351-9979-DB2D46A4D4F1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D26D8-D721-471D-8457-CB05878CA2C1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770E9EF-B8A7-4D73-AEF4-33ADA76EFDC4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E43A9962-50F1-421F-8388-30463BAFC073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21557338-9CFD-4FB7-8586-C4548D327E92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E1A6888C-A955-4C86-B266-1263B283CA13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424A0DAC-112C-4E34-A87E-2F92BF1DE9AA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56FB9FF5-1D8B-4C2D-AAF6-626B4535DB5C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/>
            <a:t>觀賞防疫影片</a:t>
          </a:r>
          <a:endParaRPr lang="zh-TW" alt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/>
            <a:t>照顧自己，愛護家人！</a:t>
          </a:r>
          <a:endParaRPr lang="zh-TW" altLang="en-US" sz="24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657">
              <a:srgbClr val="5C6A77"/>
            </a:gs>
            <a:gs pos="50000">
              <a:srgbClr val="2E5095"/>
            </a:gs>
            <a:gs pos="0">
              <a:schemeClr val="bg2">
                <a:tint val="80000"/>
                <a:satMod val="30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文鼎顏楷" panose="020B0609010101010101" pitchFamily="49" charset="-120"/>
          <a:ea typeface="文鼎顏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4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4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accent4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accent4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accent4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</a:t>
            </a:r>
            <a:r>
              <a:rPr lang="zh-TW" altLang="en-US" dirty="0" smtClean="0">
                <a:latin typeface="+mj-ea"/>
              </a:rPr>
              <a:t>作戰</a:t>
            </a:r>
            <a:r>
              <a:rPr lang="ja-JP" altLang="en-US" dirty="0" smtClean="0">
                <a:latin typeface="+mj-ea"/>
              </a:rPr>
              <a:t>の神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213660"/>
            <a:ext cx="6315672" cy="4644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</a:t>
            </a:r>
            <a:r>
              <a:rPr lang="zh-TW" altLang="en-US" dirty="0" smtClean="0"/>
              <a:t>須知</a:t>
            </a:r>
            <a:r>
              <a:rPr lang="en-US" altLang="zh-TW" dirty="0" smtClean="0">
                <a:latin typeface="Book Antiqua" panose="02040602050305030304" pitchFamily="18" charset="0"/>
              </a:rPr>
              <a:t>ß</a:t>
            </a:r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694491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橢圓 3"/>
          <p:cNvSpPr/>
          <p:nvPr/>
        </p:nvSpPr>
        <p:spPr>
          <a:xfrm>
            <a:off x="6876256" y="1844824"/>
            <a:ext cx="1584176" cy="158417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altLang="zh-TW" dirty="0" smtClean="0"/>
              <a:t>﷽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whoosh.wav"/>
          </p:stSnd>
        </p:sndAc>
      </p:transition>
    </mc:Choice>
    <mc:Fallback>
      <p:transition spd="slow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5770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push.wav"/>
          </p:stSnd>
        </p:sndAc>
      </p:transition>
    </mc:Choice>
    <mc:Fallback>
      <p:transition spd="slow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58892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2" name="wind.wav"/>
          </p:stSnd>
        </p:sndAc>
      </p:transition>
    </mc:Choice>
    <mc:Fallback>
      <p:transition spd="slow">
        <p:split orient="vert"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126</Words>
  <Application>Microsoft Office PowerPoint</Application>
  <PresentationFormat>如螢幕大小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ＭＳ Ｐゴシック</vt:lpstr>
      <vt:lpstr>文鼎顏楷</vt:lpstr>
      <vt:lpstr>新細明體</vt:lpstr>
      <vt:lpstr>Arial</vt:lpstr>
      <vt:lpstr>Book Antiqua</vt:lpstr>
      <vt:lpstr>Calibri</vt:lpstr>
      <vt:lpstr>Office 佈景主題</vt:lpstr>
      <vt:lpstr>防疫大作戰の神</vt:lpstr>
      <vt:lpstr>新型冠狀病毒 防疫須知ß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2021-12-13T03:12:46Z</dcterms:modified>
</cp:coreProperties>
</file>