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D11AB5-4C2C-4B93-BF3B-7906AE4217EE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CD73E86-4286-43FA-8534-9AE2ABCAD2A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33C89C9-56BB-4D7C-8E7E-5CA21DF75EA5}" type="parTrans" cxnId="{56E37137-00DE-4B31-A912-4B2D819D2D1F}">
      <dgm:prSet/>
      <dgm:spPr/>
      <dgm:t>
        <a:bodyPr/>
        <a:lstStyle/>
        <a:p>
          <a:endParaRPr lang="zh-TW" altLang="en-US"/>
        </a:p>
      </dgm:t>
    </dgm:pt>
    <dgm:pt modelId="{7C644513-9749-4EB8-B446-E67ADF1DEC65}" type="sibTrans" cxnId="{56E37137-00DE-4B31-A912-4B2D819D2D1F}">
      <dgm:prSet/>
      <dgm:spPr/>
      <dgm:t>
        <a:bodyPr/>
        <a:lstStyle/>
        <a:p>
          <a:endParaRPr lang="zh-TW" altLang="en-US"/>
        </a:p>
      </dgm:t>
    </dgm:pt>
    <dgm:pt modelId="{68702098-69AF-4789-AFB3-2200AFAB0FA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DA242BF-1DB3-41B8-9B6D-C1D4968FB669}" type="parTrans" cxnId="{1A509282-66DC-49B3-915D-9F2F7A7BF226}">
      <dgm:prSet/>
      <dgm:spPr/>
      <dgm:t>
        <a:bodyPr/>
        <a:lstStyle/>
        <a:p>
          <a:endParaRPr lang="zh-TW" altLang="en-US"/>
        </a:p>
      </dgm:t>
    </dgm:pt>
    <dgm:pt modelId="{9C14C4FF-B715-4664-B657-61D977EB3529}" type="sibTrans" cxnId="{1A509282-66DC-49B3-915D-9F2F7A7BF226}">
      <dgm:prSet/>
      <dgm:spPr/>
      <dgm:t>
        <a:bodyPr/>
        <a:lstStyle/>
        <a:p>
          <a:endParaRPr lang="zh-TW" altLang="en-US"/>
        </a:p>
      </dgm:t>
    </dgm:pt>
    <dgm:pt modelId="{0ED7666F-FD1C-4394-B420-EB32ACE1E3E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92C86E1-D3F2-4950-93E0-74A402F6FC34}" type="parTrans" cxnId="{2B08BD21-7914-4749-B25D-0FF9E1D9852A}">
      <dgm:prSet/>
      <dgm:spPr/>
      <dgm:t>
        <a:bodyPr/>
        <a:lstStyle/>
        <a:p>
          <a:endParaRPr lang="zh-TW" altLang="en-US"/>
        </a:p>
      </dgm:t>
    </dgm:pt>
    <dgm:pt modelId="{4E1732A8-669F-4628-A8DC-9E1ED7EE8C0B}" type="sibTrans" cxnId="{2B08BD21-7914-4749-B25D-0FF9E1D9852A}">
      <dgm:prSet/>
      <dgm:spPr/>
      <dgm:t>
        <a:bodyPr/>
        <a:lstStyle/>
        <a:p>
          <a:endParaRPr lang="zh-TW" altLang="en-US"/>
        </a:p>
      </dgm:t>
    </dgm:pt>
    <dgm:pt modelId="{B5E98F70-B41E-4AAF-8E3C-7EAFE9676DC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7B4A170-9703-4984-9E9C-C8FD6CECC785}" type="parTrans" cxnId="{60D120D7-7D20-4882-BDBD-EC4EB5BB20EE}">
      <dgm:prSet/>
      <dgm:spPr/>
      <dgm:t>
        <a:bodyPr/>
        <a:lstStyle/>
        <a:p>
          <a:endParaRPr lang="zh-TW" altLang="en-US"/>
        </a:p>
      </dgm:t>
    </dgm:pt>
    <dgm:pt modelId="{5E0B6A2D-9565-4416-A32F-40F956EF717F}" type="sibTrans" cxnId="{60D120D7-7D20-4882-BDBD-EC4EB5BB20EE}">
      <dgm:prSet/>
      <dgm:spPr/>
      <dgm:t>
        <a:bodyPr/>
        <a:lstStyle/>
        <a:p>
          <a:endParaRPr lang="zh-TW" altLang="en-US"/>
        </a:p>
      </dgm:t>
    </dgm:pt>
    <dgm:pt modelId="{CABD870E-00FE-4DB4-A9C3-6B95C31818CB}" type="pres">
      <dgm:prSet presAssocID="{08D11AB5-4C2C-4B93-BF3B-7906AE4217E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4E2B28C-4E7D-4373-88BB-19081A9B4764}" type="pres">
      <dgm:prSet presAssocID="{08D11AB5-4C2C-4B93-BF3B-7906AE4217EE}" presName="fgShape" presStyleLbl="fgShp" presStyleIdx="0" presStyleCnt="1"/>
      <dgm:spPr/>
    </dgm:pt>
    <dgm:pt modelId="{C09B9CFD-81DF-4281-ADB2-9F1F33C3CD58}" type="pres">
      <dgm:prSet presAssocID="{08D11AB5-4C2C-4B93-BF3B-7906AE4217EE}" presName="linComp" presStyleCnt="0"/>
      <dgm:spPr/>
    </dgm:pt>
    <dgm:pt modelId="{2D2AE3C2-C418-4B51-97C4-A9C7527FC2A1}" type="pres">
      <dgm:prSet presAssocID="{CCD73E86-4286-43FA-8534-9AE2ABCAD2A2}" presName="compNode" presStyleCnt="0"/>
      <dgm:spPr/>
    </dgm:pt>
    <dgm:pt modelId="{F9682877-024F-4E6A-AC98-1728E4788816}" type="pres">
      <dgm:prSet presAssocID="{CCD73E86-4286-43FA-8534-9AE2ABCAD2A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9460CF4-CF65-482B-A8FC-725E420E068C}" type="pres">
      <dgm:prSet presAssocID="{CCD73E86-4286-43FA-8534-9AE2ABCAD2A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6A2A93-23A8-4157-A878-518D3B653B97}" type="pres">
      <dgm:prSet presAssocID="{CCD73E86-4286-43FA-8534-9AE2ABCAD2A2}" presName="invisiNode" presStyleLbl="node1" presStyleIdx="0" presStyleCnt="4"/>
      <dgm:spPr/>
    </dgm:pt>
    <dgm:pt modelId="{83305727-6E6B-481E-84B3-67277D2F4A39}" type="pres">
      <dgm:prSet presAssocID="{CCD73E86-4286-43FA-8534-9AE2ABCAD2A2}" presName="imagNode" presStyleLbl="fgImgPlace1" presStyleIdx="0" presStyleCnt="4" custLinFactNeighborX="-7294" custLinFactNeighborY="141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982CD79-FA3D-4790-8B54-C87C9EFE5DE5}" type="pres">
      <dgm:prSet presAssocID="{7C644513-9749-4EB8-B446-E67ADF1DEC6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98B547A-1118-46AE-84F0-F1C05B290863}" type="pres">
      <dgm:prSet presAssocID="{68702098-69AF-4789-AFB3-2200AFAB0FA0}" presName="compNode" presStyleCnt="0"/>
      <dgm:spPr/>
    </dgm:pt>
    <dgm:pt modelId="{1EB54666-47DD-4DA4-BF88-08B0C6FA886B}" type="pres">
      <dgm:prSet presAssocID="{68702098-69AF-4789-AFB3-2200AFAB0FA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F9680F7-FBBD-46F9-9F09-3D10A53B8D94}" type="pres">
      <dgm:prSet presAssocID="{68702098-69AF-4789-AFB3-2200AFAB0FA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42E214-DA80-430B-BFB7-AB80AB04B328}" type="pres">
      <dgm:prSet presAssocID="{68702098-69AF-4789-AFB3-2200AFAB0FA0}" presName="invisiNode" presStyleLbl="node1" presStyleIdx="1" presStyleCnt="4"/>
      <dgm:spPr/>
    </dgm:pt>
    <dgm:pt modelId="{0BA23995-5B5D-41AF-9ED4-D1AA3774CA91}" type="pres">
      <dgm:prSet presAssocID="{68702098-69AF-4789-AFB3-2200AFAB0FA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8A210E7-8F91-4BB4-B7D8-5222EB593DD7}" type="pres">
      <dgm:prSet presAssocID="{9C14C4FF-B715-4664-B657-61D977EB352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7A453F4-9962-4AF8-A477-A9DF0B2C4C8F}" type="pres">
      <dgm:prSet presAssocID="{0ED7666F-FD1C-4394-B420-EB32ACE1E3EF}" presName="compNode" presStyleCnt="0"/>
      <dgm:spPr/>
    </dgm:pt>
    <dgm:pt modelId="{080558C9-12F5-4AAA-BCCF-BC1BFC5C9BA4}" type="pres">
      <dgm:prSet presAssocID="{0ED7666F-FD1C-4394-B420-EB32ACE1E3E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BD1BFAA-4346-4E13-B643-3E88C4C856EC}" type="pres">
      <dgm:prSet presAssocID="{0ED7666F-FD1C-4394-B420-EB32ACE1E3E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842DED-3E48-4B2A-9D91-EFBB041CB5EB}" type="pres">
      <dgm:prSet presAssocID="{0ED7666F-FD1C-4394-B420-EB32ACE1E3EF}" presName="invisiNode" presStyleLbl="node1" presStyleIdx="2" presStyleCnt="4"/>
      <dgm:spPr/>
    </dgm:pt>
    <dgm:pt modelId="{944FCB90-1295-46CF-8C1D-F3F317DEBA96}" type="pres">
      <dgm:prSet presAssocID="{0ED7666F-FD1C-4394-B420-EB32ACE1E3E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14F00B-7A8D-4BF3-BB3C-CCD5DEBA8507}" type="pres">
      <dgm:prSet presAssocID="{4E1732A8-669F-4628-A8DC-9E1ED7EE8C0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AB71F32-BC69-4DAE-827E-9D5A8024E1DB}" type="pres">
      <dgm:prSet presAssocID="{B5E98F70-B41E-4AAF-8E3C-7EAFE9676DC0}" presName="compNode" presStyleCnt="0"/>
      <dgm:spPr/>
    </dgm:pt>
    <dgm:pt modelId="{A1937B26-533F-4044-9A42-E78F03B19647}" type="pres">
      <dgm:prSet presAssocID="{B5E98F70-B41E-4AAF-8E3C-7EAFE9676DC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536FA4C-697B-44A7-8B75-22E39632310B}" type="pres">
      <dgm:prSet presAssocID="{B5E98F70-B41E-4AAF-8E3C-7EAFE9676DC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EFAAAA-76E5-43B1-ACE5-63D0ABFFA913}" type="pres">
      <dgm:prSet presAssocID="{B5E98F70-B41E-4AAF-8E3C-7EAFE9676DC0}" presName="invisiNode" presStyleLbl="node1" presStyleIdx="3" presStyleCnt="4"/>
      <dgm:spPr/>
    </dgm:pt>
    <dgm:pt modelId="{288F7A45-0BA9-4977-876D-87CF1F4681DE}" type="pres">
      <dgm:prSet presAssocID="{B5E98F70-B41E-4AAF-8E3C-7EAFE9676DC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6E37137-00DE-4B31-A912-4B2D819D2D1F}" srcId="{08D11AB5-4C2C-4B93-BF3B-7906AE4217EE}" destId="{CCD73E86-4286-43FA-8534-9AE2ABCAD2A2}" srcOrd="0" destOrd="0" parTransId="{433C89C9-56BB-4D7C-8E7E-5CA21DF75EA5}" sibTransId="{7C644513-9749-4EB8-B446-E67ADF1DEC65}"/>
    <dgm:cxn modelId="{E6EF8E06-DF48-4777-9EC1-BE6FCF869FF6}" type="presOf" srcId="{CCD73E86-4286-43FA-8534-9AE2ABCAD2A2}" destId="{F9682877-024F-4E6A-AC98-1728E4788816}" srcOrd="0" destOrd="0" presId="urn:microsoft.com/office/officeart/2005/8/layout/hList7"/>
    <dgm:cxn modelId="{1246F668-89C4-4974-A78C-018249F369B3}" type="presOf" srcId="{9C14C4FF-B715-4664-B657-61D977EB3529}" destId="{78A210E7-8F91-4BB4-B7D8-5222EB593DD7}" srcOrd="0" destOrd="0" presId="urn:microsoft.com/office/officeart/2005/8/layout/hList7"/>
    <dgm:cxn modelId="{85ADC7C9-F3B2-473D-9D92-A958A22BF5D5}" type="presOf" srcId="{B5E98F70-B41E-4AAF-8E3C-7EAFE9676DC0}" destId="{A1937B26-533F-4044-9A42-E78F03B19647}" srcOrd="0" destOrd="0" presId="urn:microsoft.com/office/officeart/2005/8/layout/hList7"/>
    <dgm:cxn modelId="{82334E34-5B6B-4BF5-9377-265D194D68BB}" type="presOf" srcId="{7C644513-9749-4EB8-B446-E67ADF1DEC65}" destId="{5982CD79-FA3D-4790-8B54-C87C9EFE5DE5}" srcOrd="0" destOrd="0" presId="urn:microsoft.com/office/officeart/2005/8/layout/hList7"/>
    <dgm:cxn modelId="{2B08BD21-7914-4749-B25D-0FF9E1D9852A}" srcId="{08D11AB5-4C2C-4B93-BF3B-7906AE4217EE}" destId="{0ED7666F-FD1C-4394-B420-EB32ACE1E3EF}" srcOrd="2" destOrd="0" parTransId="{092C86E1-D3F2-4950-93E0-74A402F6FC34}" sibTransId="{4E1732A8-669F-4628-A8DC-9E1ED7EE8C0B}"/>
    <dgm:cxn modelId="{EC843047-4F11-4556-BFBC-818647C8E7A5}" type="presOf" srcId="{68702098-69AF-4789-AFB3-2200AFAB0FA0}" destId="{CF9680F7-FBBD-46F9-9F09-3D10A53B8D94}" srcOrd="1" destOrd="0" presId="urn:microsoft.com/office/officeart/2005/8/layout/hList7"/>
    <dgm:cxn modelId="{86CDE90F-834D-4952-A0DA-B48F7704FED6}" type="presOf" srcId="{B5E98F70-B41E-4AAF-8E3C-7EAFE9676DC0}" destId="{3536FA4C-697B-44A7-8B75-22E39632310B}" srcOrd="1" destOrd="0" presId="urn:microsoft.com/office/officeart/2005/8/layout/hList7"/>
    <dgm:cxn modelId="{4A8AD9C3-E2AF-48CB-A109-106165C8665B}" type="presOf" srcId="{CCD73E86-4286-43FA-8534-9AE2ABCAD2A2}" destId="{29460CF4-CF65-482B-A8FC-725E420E068C}" srcOrd="1" destOrd="0" presId="urn:microsoft.com/office/officeart/2005/8/layout/hList7"/>
    <dgm:cxn modelId="{60D120D7-7D20-4882-BDBD-EC4EB5BB20EE}" srcId="{08D11AB5-4C2C-4B93-BF3B-7906AE4217EE}" destId="{B5E98F70-B41E-4AAF-8E3C-7EAFE9676DC0}" srcOrd="3" destOrd="0" parTransId="{E7B4A170-9703-4984-9E9C-C8FD6CECC785}" sibTransId="{5E0B6A2D-9565-4416-A32F-40F956EF717F}"/>
    <dgm:cxn modelId="{E06A2B0C-B7A4-4EDC-9DFD-7EF7E1CBA19A}" type="presOf" srcId="{08D11AB5-4C2C-4B93-BF3B-7906AE4217EE}" destId="{CABD870E-00FE-4DB4-A9C3-6B95C31818CB}" srcOrd="0" destOrd="0" presId="urn:microsoft.com/office/officeart/2005/8/layout/hList7"/>
    <dgm:cxn modelId="{02C7DB47-E425-4276-BA60-702F84F5E7E0}" type="presOf" srcId="{4E1732A8-669F-4628-A8DC-9E1ED7EE8C0B}" destId="{D214F00B-7A8D-4BF3-BB3C-CCD5DEBA8507}" srcOrd="0" destOrd="0" presId="urn:microsoft.com/office/officeart/2005/8/layout/hList7"/>
    <dgm:cxn modelId="{8CE7EFC8-6075-4FE0-9BDC-74E483FF34CB}" type="presOf" srcId="{68702098-69AF-4789-AFB3-2200AFAB0FA0}" destId="{1EB54666-47DD-4DA4-BF88-08B0C6FA886B}" srcOrd="0" destOrd="0" presId="urn:microsoft.com/office/officeart/2005/8/layout/hList7"/>
    <dgm:cxn modelId="{BB0C9A9B-EF91-4BA0-9E5A-536E4B4FD230}" type="presOf" srcId="{0ED7666F-FD1C-4394-B420-EB32ACE1E3EF}" destId="{080558C9-12F5-4AAA-BCCF-BC1BFC5C9BA4}" srcOrd="0" destOrd="0" presId="urn:microsoft.com/office/officeart/2005/8/layout/hList7"/>
    <dgm:cxn modelId="{1A509282-66DC-49B3-915D-9F2F7A7BF226}" srcId="{08D11AB5-4C2C-4B93-BF3B-7906AE4217EE}" destId="{68702098-69AF-4789-AFB3-2200AFAB0FA0}" srcOrd="1" destOrd="0" parTransId="{1DA242BF-1DB3-41B8-9B6D-C1D4968FB669}" sibTransId="{9C14C4FF-B715-4664-B657-61D977EB3529}"/>
    <dgm:cxn modelId="{92D1E2D2-BCFF-4E58-B171-2FA95274F634}" type="presOf" srcId="{0ED7666F-FD1C-4394-B420-EB32ACE1E3EF}" destId="{ABD1BFAA-4346-4E13-B643-3E88C4C856EC}" srcOrd="1" destOrd="0" presId="urn:microsoft.com/office/officeart/2005/8/layout/hList7"/>
    <dgm:cxn modelId="{A89D9504-5318-4DED-9116-51C764F7BB53}" type="presParOf" srcId="{CABD870E-00FE-4DB4-A9C3-6B95C31818CB}" destId="{F4E2B28C-4E7D-4373-88BB-19081A9B4764}" srcOrd="0" destOrd="0" presId="urn:microsoft.com/office/officeart/2005/8/layout/hList7"/>
    <dgm:cxn modelId="{9B0314D0-D1F1-4E5E-BDCD-8BD07B173FED}" type="presParOf" srcId="{CABD870E-00FE-4DB4-A9C3-6B95C31818CB}" destId="{C09B9CFD-81DF-4281-ADB2-9F1F33C3CD58}" srcOrd="1" destOrd="0" presId="urn:microsoft.com/office/officeart/2005/8/layout/hList7"/>
    <dgm:cxn modelId="{05FC6A6C-872F-4152-8A06-A93B33E9D9D5}" type="presParOf" srcId="{C09B9CFD-81DF-4281-ADB2-9F1F33C3CD58}" destId="{2D2AE3C2-C418-4B51-97C4-A9C7527FC2A1}" srcOrd="0" destOrd="0" presId="urn:microsoft.com/office/officeart/2005/8/layout/hList7"/>
    <dgm:cxn modelId="{0FD49002-6480-4B21-BF53-6E0236982C52}" type="presParOf" srcId="{2D2AE3C2-C418-4B51-97C4-A9C7527FC2A1}" destId="{F9682877-024F-4E6A-AC98-1728E4788816}" srcOrd="0" destOrd="0" presId="urn:microsoft.com/office/officeart/2005/8/layout/hList7"/>
    <dgm:cxn modelId="{E3DCF6F4-D4EF-4A57-81A1-80A1C3004070}" type="presParOf" srcId="{2D2AE3C2-C418-4B51-97C4-A9C7527FC2A1}" destId="{29460CF4-CF65-482B-A8FC-725E420E068C}" srcOrd="1" destOrd="0" presId="urn:microsoft.com/office/officeart/2005/8/layout/hList7"/>
    <dgm:cxn modelId="{CE1F2245-5117-46FA-8B5D-7ED5070C8DD0}" type="presParOf" srcId="{2D2AE3C2-C418-4B51-97C4-A9C7527FC2A1}" destId="{D16A2A93-23A8-4157-A878-518D3B653B97}" srcOrd="2" destOrd="0" presId="urn:microsoft.com/office/officeart/2005/8/layout/hList7"/>
    <dgm:cxn modelId="{9116720E-333E-4D11-918B-373677A20D6C}" type="presParOf" srcId="{2D2AE3C2-C418-4B51-97C4-A9C7527FC2A1}" destId="{83305727-6E6B-481E-84B3-67277D2F4A39}" srcOrd="3" destOrd="0" presId="urn:microsoft.com/office/officeart/2005/8/layout/hList7"/>
    <dgm:cxn modelId="{A5FEAB43-C25B-407B-B611-34D075C207AF}" type="presParOf" srcId="{C09B9CFD-81DF-4281-ADB2-9F1F33C3CD58}" destId="{5982CD79-FA3D-4790-8B54-C87C9EFE5DE5}" srcOrd="1" destOrd="0" presId="urn:microsoft.com/office/officeart/2005/8/layout/hList7"/>
    <dgm:cxn modelId="{4A743D37-D052-42C0-B669-A0A3D73D773D}" type="presParOf" srcId="{C09B9CFD-81DF-4281-ADB2-9F1F33C3CD58}" destId="{298B547A-1118-46AE-84F0-F1C05B290863}" srcOrd="2" destOrd="0" presId="urn:microsoft.com/office/officeart/2005/8/layout/hList7"/>
    <dgm:cxn modelId="{AC497B4F-CBE5-469A-9945-503B91D8DFEB}" type="presParOf" srcId="{298B547A-1118-46AE-84F0-F1C05B290863}" destId="{1EB54666-47DD-4DA4-BF88-08B0C6FA886B}" srcOrd="0" destOrd="0" presId="urn:microsoft.com/office/officeart/2005/8/layout/hList7"/>
    <dgm:cxn modelId="{A183D781-F54D-41C6-97DF-4DCE24CA05C4}" type="presParOf" srcId="{298B547A-1118-46AE-84F0-F1C05B290863}" destId="{CF9680F7-FBBD-46F9-9F09-3D10A53B8D94}" srcOrd="1" destOrd="0" presId="urn:microsoft.com/office/officeart/2005/8/layout/hList7"/>
    <dgm:cxn modelId="{80920ECA-8B43-4C71-811E-D30D6E3B3203}" type="presParOf" srcId="{298B547A-1118-46AE-84F0-F1C05B290863}" destId="{4A42E214-DA80-430B-BFB7-AB80AB04B328}" srcOrd="2" destOrd="0" presId="urn:microsoft.com/office/officeart/2005/8/layout/hList7"/>
    <dgm:cxn modelId="{97E5AE96-0A33-4FC0-A184-1378EAB5F1D8}" type="presParOf" srcId="{298B547A-1118-46AE-84F0-F1C05B290863}" destId="{0BA23995-5B5D-41AF-9ED4-D1AA3774CA91}" srcOrd="3" destOrd="0" presId="urn:microsoft.com/office/officeart/2005/8/layout/hList7"/>
    <dgm:cxn modelId="{ADC7F48E-82ED-433A-8722-BA7E24AD07C2}" type="presParOf" srcId="{C09B9CFD-81DF-4281-ADB2-9F1F33C3CD58}" destId="{78A210E7-8F91-4BB4-B7D8-5222EB593DD7}" srcOrd="3" destOrd="0" presId="urn:microsoft.com/office/officeart/2005/8/layout/hList7"/>
    <dgm:cxn modelId="{0F33E034-2489-4013-A2D1-24C51EBA8536}" type="presParOf" srcId="{C09B9CFD-81DF-4281-ADB2-9F1F33C3CD58}" destId="{37A453F4-9962-4AF8-A477-A9DF0B2C4C8F}" srcOrd="4" destOrd="0" presId="urn:microsoft.com/office/officeart/2005/8/layout/hList7"/>
    <dgm:cxn modelId="{B603AD70-9291-4697-B147-1F7A3E3E2A5D}" type="presParOf" srcId="{37A453F4-9962-4AF8-A477-A9DF0B2C4C8F}" destId="{080558C9-12F5-4AAA-BCCF-BC1BFC5C9BA4}" srcOrd="0" destOrd="0" presId="urn:microsoft.com/office/officeart/2005/8/layout/hList7"/>
    <dgm:cxn modelId="{72080A37-B3FA-47A0-B593-D505D8F5D294}" type="presParOf" srcId="{37A453F4-9962-4AF8-A477-A9DF0B2C4C8F}" destId="{ABD1BFAA-4346-4E13-B643-3E88C4C856EC}" srcOrd="1" destOrd="0" presId="urn:microsoft.com/office/officeart/2005/8/layout/hList7"/>
    <dgm:cxn modelId="{70BE671C-F5FC-4047-9C3F-8A302F608062}" type="presParOf" srcId="{37A453F4-9962-4AF8-A477-A9DF0B2C4C8F}" destId="{59842DED-3E48-4B2A-9D91-EFBB041CB5EB}" srcOrd="2" destOrd="0" presId="urn:microsoft.com/office/officeart/2005/8/layout/hList7"/>
    <dgm:cxn modelId="{F143F556-8342-4311-AB54-91188D628A90}" type="presParOf" srcId="{37A453F4-9962-4AF8-A477-A9DF0B2C4C8F}" destId="{944FCB90-1295-46CF-8C1D-F3F317DEBA96}" srcOrd="3" destOrd="0" presId="urn:microsoft.com/office/officeart/2005/8/layout/hList7"/>
    <dgm:cxn modelId="{9D608C40-62AC-460E-9E86-287F8C9D7581}" type="presParOf" srcId="{C09B9CFD-81DF-4281-ADB2-9F1F33C3CD58}" destId="{D214F00B-7A8D-4BF3-BB3C-CCD5DEBA8507}" srcOrd="5" destOrd="0" presId="urn:microsoft.com/office/officeart/2005/8/layout/hList7"/>
    <dgm:cxn modelId="{388D017E-7BAC-4B4E-B626-F8C42B0C8447}" type="presParOf" srcId="{C09B9CFD-81DF-4281-ADB2-9F1F33C3CD58}" destId="{6AB71F32-BC69-4DAE-827E-9D5A8024E1DB}" srcOrd="6" destOrd="0" presId="urn:microsoft.com/office/officeart/2005/8/layout/hList7"/>
    <dgm:cxn modelId="{ADF691DC-E95D-47AF-8E5A-B84ED84DF35F}" type="presParOf" srcId="{6AB71F32-BC69-4DAE-827E-9D5A8024E1DB}" destId="{A1937B26-533F-4044-9A42-E78F03B19647}" srcOrd="0" destOrd="0" presId="urn:microsoft.com/office/officeart/2005/8/layout/hList7"/>
    <dgm:cxn modelId="{C462CB9B-D166-4346-AD57-D163208DDCF0}" type="presParOf" srcId="{6AB71F32-BC69-4DAE-827E-9D5A8024E1DB}" destId="{3536FA4C-697B-44A7-8B75-22E39632310B}" srcOrd="1" destOrd="0" presId="urn:microsoft.com/office/officeart/2005/8/layout/hList7"/>
    <dgm:cxn modelId="{52FF54B9-8E7C-4E1F-A8F6-0D33F12FF6FC}" type="presParOf" srcId="{6AB71F32-BC69-4DAE-827E-9D5A8024E1DB}" destId="{08EFAAAA-76E5-43B1-ACE5-63D0ABFFA913}" srcOrd="2" destOrd="0" presId="urn:microsoft.com/office/officeart/2005/8/layout/hList7"/>
    <dgm:cxn modelId="{8788FB03-0792-40B6-9886-C6CF406690DB}" type="presParOf" srcId="{6AB71F32-BC69-4DAE-827E-9D5A8024E1DB}" destId="{288F7A45-0BA9-4977-876D-87CF1F4681D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060A5A-362C-4704-BDFA-99185F16CBA8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F77DFBA-69D0-4E69-8B69-3EE1D5625F1D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5D07E978-E07B-48C2-ADAC-7417FC1D6E5D}" type="parTrans" cxnId="{E20DDD78-158B-42D7-8BAE-6A4EE41B29EF}">
      <dgm:prSet/>
      <dgm:spPr/>
      <dgm:t>
        <a:bodyPr/>
        <a:lstStyle/>
        <a:p>
          <a:endParaRPr lang="zh-TW" altLang="en-US"/>
        </a:p>
      </dgm:t>
    </dgm:pt>
    <dgm:pt modelId="{66436FF7-0108-4384-9444-F87759183E4B}" type="sibTrans" cxnId="{E20DDD78-158B-42D7-8BAE-6A4EE41B29EF}">
      <dgm:prSet/>
      <dgm:spPr/>
      <dgm:t>
        <a:bodyPr/>
        <a:lstStyle/>
        <a:p>
          <a:endParaRPr lang="zh-TW" altLang="en-US"/>
        </a:p>
      </dgm:t>
    </dgm:pt>
    <dgm:pt modelId="{872B26E8-EBE4-4E02-A8BA-D177D899B924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4DB3158A-6F7F-4BEC-9A4A-56544004AA85}" type="parTrans" cxnId="{A81ED8AB-DDFD-4573-9FBB-A7C16386B689}">
      <dgm:prSet/>
      <dgm:spPr/>
      <dgm:t>
        <a:bodyPr/>
        <a:lstStyle/>
        <a:p>
          <a:endParaRPr lang="zh-TW" altLang="en-US"/>
        </a:p>
      </dgm:t>
    </dgm:pt>
    <dgm:pt modelId="{C1636E08-132E-4825-8C7C-ABE6E4CEB4A4}" type="sibTrans" cxnId="{A81ED8AB-DDFD-4573-9FBB-A7C16386B689}">
      <dgm:prSet/>
      <dgm:spPr/>
      <dgm:t>
        <a:bodyPr/>
        <a:lstStyle/>
        <a:p>
          <a:endParaRPr lang="zh-TW" altLang="en-US"/>
        </a:p>
      </dgm:t>
    </dgm:pt>
    <dgm:pt modelId="{BBB421FF-6EE9-466D-B1D9-B7A5D25B3A09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81968035-DD62-4815-A52C-8839EAA35DE4}" type="parTrans" cxnId="{4C1E411B-F402-4E55-A23C-00697A71FF15}">
      <dgm:prSet/>
      <dgm:spPr/>
      <dgm:t>
        <a:bodyPr/>
        <a:lstStyle/>
        <a:p>
          <a:endParaRPr lang="zh-TW" altLang="en-US"/>
        </a:p>
      </dgm:t>
    </dgm:pt>
    <dgm:pt modelId="{38EF9DED-48D0-4B8F-8F9D-704FA50A79B6}" type="sibTrans" cxnId="{4C1E411B-F402-4E55-A23C-00697A71FF15}">
      <dgm:prSet/>
      <dgm:spPr/>
      <dgm:t>
        <a:bodyPr/>
        <a:lstStyle/>
        <a:p>
          <a:endParaRPr lang="zh-TW" altLang="en-US"/>
        </a:p>
      </dgm:t>
    </dgm:pt>
    <dgm:pt modelId="{5DE9859F-6F3E-4E83-9B31-79EC19F3C06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91F2B36-FB63-4EEB-A756-A78D3C7C8269}" type="parTrans" cxnId="{9864E5B1-5183-4574-8074-4F8EBB4C076F}">
      <dgm:prSet/>
      <dgm:spPr/>
      <dgm:t>
        <a:bodyPr/>
        <a:lstStyle/>
        <a:p>
          <a:endParaRPr lang="zh-TW" altLang="en-US"/>
        </a:p>
      </dgm:t>
    </dgm:pt>
    <dgm:pt modelId="{39DD189D-179D-475E-898C-44544186505A}" type="sibTrans" cxnId="{9864E5B1-5183-4574-8074-4F8EBB4C076F}">
      <dgm:prSet/>
      <dgm:spPr/>
      <dgm:t>
        <a:bodyPr/>
        <a:lstStyle/>
        <a:p>
          <a:endParaRPr lang="zh-TW" altLang="en-US"/>
        </a:p>
      </dgm:t>
    </dgm:pt>
    <dgm:pt modelId="{F52F1736-6BFD-4698-9F13-AE6F11A3D898}" type="pres">
      <dgm:prSet presAssocID="{20060A5A-362C-4704-BDFA-99185F16CBA8}" presName="rootNode" presStyleCnt="0">
        <dgm:presLayoutVars>
          <dgm:chMax/>
          <dgm:chPref/>
          <dgm:dir/>
          <dgm:animLvl val="lvl"/>
        </dgm:presLayoutVars>
      </dgm:prSet>
      <dgm:spPr/>
    </dgm:pt>
    <dgm:pt modelId="{2EB57D95-4F65-4D90-8746-2D609FDC46EF}" type="pres">
      <dgm:prSet presAssocID="{4F77DFBA-69D0-4E69-8B69-3EE1D5625F1D}" presName="composite" presStyleCnt="0"/>
      <dgm:spPr/>
    </dgm:pt>
    <dgm:pt modelId="{9CA1FDBD-2EEB-4FC1-8E8F-1E346279CEBB}" type="pres">
      <dgm:prSet presAssocID="{4F77DFBA-69D0-4E69-8B69-3EE1D5625F1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698BDC-A0EB-4C2E-9E9A-FD938AF4C9E4}" type="pres">
      <dgm:prSet presAssocID="{4F77DFBA-69D0-4E69-8B69-3EE1D5625F1D}" presName="Image" presStyleLbl="bgImgPlace1" presStyleIdx="0" presStyleCnt="2" custLinFactNeighborX="3049" custLinFactNeighborY="272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882179C-CDEB-472C-B047-F8FFF53A1F4F}" type="pres">
      <dgm:prSet presAssocID="{4F77DFBA-69D0-4E69-8B69-3EE1D5625F1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DEAB1C-C7AA-41A3-819C-68358D772D9A}" type="pres">
      <dgm:prSet presAssocID="{66436FF7-0108-4384-9444-F87759183E4B}" presName="sibTrans" presStyleCnt="0"/>
      <dgm:spPr/>
    </dgm:pt>
    <dgm:pt modelId="{90878317-EBDE-49CB-BA87-323BAC5C794F}" type="pres">
      <dgm:prSet presAssocID="{BBB421FF-6EE9-466D-B1D9-B7A5D25B3A09}" presName="composite" presStyleCnt="0"/>
      <dgm:spPr/>
    </dgm:pt>
    <dgm:pt modelId="{2BC8BFE9-155B-48E2-BB41-CE346378F8A4}" type="pres">
      <dgm:prSet presAssocID="{BBB421FF-6EE9-466D-B1D9-B7A5D25B3A0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150F0C-70F6-4006-99EB-8EA002D116EE}" type="pres">
      <dgm:prSet presAssocID="{BBB421FF-6EE9-466D-B1D9-B7A5D25B3A09}" presName="Image" presStyleLbl="bgImgPlace1" presStyleIdx="1" presStyleCnt="2" custLinFactNeighborX="6557" custLinFactNeighborY="-391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B0E2F8-89EB-4890-B37F-2598F01B0708}" type="pres">
      <dgm:prSet presAssocID="{BBB421FF-6EE9-466D-B1D9-B7A5D25B3A0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557CB3C-6BFF-423C-803A-7327E327F52B}" type="presOf" srcId="{872B26E8-EBE4-4E02-A8BA-D177D899B924}" destId="{1882179C-CDEB-472C-B047-F8FFF53A1F4F}" srcOrd="0" destOrd="0" presId="urn:microsoft.com/office/officeart/2008/layout/TitledPictureBlocks"/>
    <dgm:cxn modelId="{9864E5B1-5183-4574-8074-4F8EBB4C076F}" srcId="{BBB421FF-6EE9-466D-B1D9-B7A5D25B3A09}" destId="{5DE9859F-6F3E-4E83-9B31-79EC19F3C06A}" srcOrd="0" destOrd="0" parTransId="{391F2B36-FB63-4EEB-A756-A78D3C7C8269}" sibTransId="{39DD189D-179D-475E-898C-44544186505A}"/>
    <dgm:cxn modelId="{0ED626FF-D0E6-498A-9418-EB8FE07A5E69}" type="presOf" srcId="{4F77DFBA-69D0-4E69-8B69-3EE1D5625F1D}" destId="{9CA1FDBD-2EEB-4FC1-8E8F-1E346279CEBB}" srcOrd="0" destOrd="0" presId="urn:microsoft.com/office/officeart/2008/layout/TitledPictureBlocks"/>
    <dgm:cxn modelId="{009E0CB4-5D7C-4C5E-BFA6-29F9ACC4597D}" type="presOf" srcId="{BBB421FF-6EE9-466D-B1D9-B7A5D25B3A09}" destId="{2BC8BFE9-155B-48E2-BB41-CE346378F8A4}" srcOrd="0" destOrd="0" presId="urn:microsoft.com/office/officeart/2008/layout/TitledPictureBlocks"/>
    <dgm:cxn modelId="{DAA54F39-5CD8-4FC7-92D0-F79B9A590E30}" type="presOf" srcId="{5DE9859F-6F3E-4E83-9B31-79EC19F3C06A}" destId="{C9B0E2F8-89EB-4890-B37F-2598F01B0708}" srcOrd="0" destOrd="0" presId="urn:microsoft.com/office/officeart/2008/layout/TitledPictureBlocks"/>
    <dgm:cxn modelId="{E20DDD78-158B-42D7-8BAE-6A4EE41B29EF}" srcId="{20060A5A-362C-4704-BDFA-99185F16CBA8}" destId="{4F77DFBA-69D0-4E69-8B69-3EE1D5625F1D}" srcOrd="0" destOrd="0" parTransId="{5D07E978-E07B-48C2-ADAC-7417FC1D6E5D}" sibTransId="{66436FF7-0108-4384-9444-F87759183E4B}"/>
    <dgm:cxn modelId="{426B86DF-4413-4B6A-847F-5413825C8113}" type="presOf" srcId="{20060A5A-362C-4704-BDFA-99185F16CBA8}" destId="{F52F1736-6BFD-4698-9F13-AE6F11A3D898}" srcOrd="0" destOrd="0" presId="urn:microsoft.com/office/officeart/2008/layout/TitledPictureBlocks"/>
    <dgm:cxn modelId="{A81ED8AB-DDFD-4573-9FBB-A7C16386B689}" srcId="{4F77DFBA-69D0-4E69-8B69-3EE1D5625F1D}" destId="{872B26E8-EBE4-4E02-A8BA-D177D899B924}" srcOrd="0" destOrd="0" parTransId="{4DB3158A-6F7F-4BEC-9A4A-56544004AA85}" sibTransId="{C1636E08-132E-4825-8C7C-ABE6E4CEB4A4}"/>
    <dgm:cxn modelId="{4C1E411B-F402-4E55-A23C-00697A71FF15}" srcId="{20060A5A-362C-4704-BDFA-99185F16CBA8}" destId="{BBB421FF-6EE9-466D-B1D9-B7A5D25B3A09}" srcOrd="1" destOrd="0" parTransId="{81968035-DD62-4815-A52C-8839EAA35DE4}" sibTransId="{38EF9DED-48D0-4B8F-8F9D-704FA50A79B6}"/>
    <dgm:cxn modelId="{4ACEB5D7-EC6E-430E-A929-CE99555D2929}" type="presParOf" srcId="{F52F1736-6BFD-4698-9F13-AE6F11A3D898}" destId="{2EB57D95-4F65-4D90-8746-2D609FDC46EF}" srcOrd="0" destOrd="0" presId="urn:microsoft.com/office/officeart/2008/layout/TitledPictureBlocks"/>
    <dgm:cxn modelId="{B5E44E5B-65A3-43D0-A5B3-EBEBE850DCC0}" type="presParOf" srcId="{2EB57D95-4F65-4D90-8746-2D609FDC46EF}" destId="{9CA1FDBD-2EEB-4FC1-8E8F-1E346279CEBB}" srcOrd="0" destOrd="0" presId="urn:microsoft.com/office/officeart/2008/layout/TitledPictureBlocks"/>
    <dgm:cxn modelId="{B478EB51-8168-4BF3-8F4E-2A7C2549231C}" type="presParOf" srcId="{2EB57D95-4F65-4D90-8746-2D609FDC46EF}" destId="{89698BDC-A0EB-4C2E-9E9A-FD938AF4C9E4}" srcOrd="1" destOrd="0" presId="urn:microsoft.com/office/officeart/2008/layout/TitledPictureBlocks"/>
    <dgm:cxn modelId="{A12BA6D6-EFB6-4E49-BE44-65E25D54887A}" type="presParOf" srcId="{2EB57D95-4F65-4D90-8746-2D609FDC46EF}" destId="{1882179C-CDEB-472C-B047-F8FFF53A1F4F}" srcOrd="2" destOrd="0" presId="urn:microsoft.com/office/officeart/2008/layout/TitledPictureBlocks"/>
    <dgm:cxn modelId="{54A28B00-FBF0-4B74-90A6-AB492D1652B3}" type="presParOf" srcId="{F52F1736-6BFD-4698-9F13-AE6F11A3D898}" destId="{95DEAB1C-C7AA-41A3-819C-68358D772D9A}" srcOrd="1" destOrd="0" presId="urn:microsoft.com/office/officeart/2008/layout/TitledPictureBlocks"/>
    <dgm:cxn modelId="{ED74A8D7-FC51-4FE4-A1AA-8808C0A80116}" type="presParOf" srcId="{F52F1736-6BFD-4698-9F13-AE6F11A3D898}" destId="{90878317-EBDE-49CB-BA87-323BAC5C794F}" srcOrd="2" destOrd="0" presId="urn:microsoft.com/office/officeart/2008/layout/TitledPictureBlocks"/>
    <dgm:cxn modelId="{58FC64E1-26E3-4964-A4B3-E72D6A3B820E}" type="presParOf" srcId="{90878317-EBDE-49CB-BA87-323BAC5C794F}" destId="{2BC8BFE9-155B-48E2-BB41-CE346378F8A4}" srcOrd="0" destOrd="0" presId="urn:microsoft.com/office/officeart/2008/layout/TitledPictureBlocks"/>
    <dgm:cxn modelId="{A7FC73E0-BE96-4D85-B5B3-37B0ADB77F30}" type="presParOf" srcId="{90878317-EBDE-49CB-BA87-323BAC5C794F}" destId="{FC150F0C-70F6-4006-99EB-8EA002D116EE}" srcOrd="1" destOrd="0" presId="urn:microsoft.com/office/officeart/2008/layout/TitledPictureBlocks"/>
    <dgm:cxn modelId="{5AC8C609-BBC6-4B4F-A31D-C09B6CC8412B}" type="presParOf" srcId="{90878317-EBDE-49CB-BA87-323BAC5C794F}" destId="{C9B0E2F8-89EB-4890-B37F-2598F01B070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B2ECBB-C4FA-4EE4-AA22-AF90DC2D7DE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6F6ECDB-0C4C-410C-A664-DFAE6BA041A4}">
      <dgm:prSet/>
      <dgm:spPr/>
      <dgm:t>
        <a:bodyPr/>
        <a:lstStyle/>
        <a:p>
          <a:pPr rtl="0"/>
          <a:r>
            <a:rPr lang="zh-TW" dirty="0" smtClean="0"/>
            <a:t>疾管署</a:t>
          </a:r>
          <a:r>
            <a:rPr lang="zh-TW" altLang="zh-TW" dirty="0" smtClean="0"/>
            <a:t>衛福部</a:t>
          </a:r>
          <a:endParaRPr lang="zh-TW" dirty="0"/>
        </a:p>
      </dgm:t>
    </dgm:pt>
    <dgm:pt modelId="{016E38CC-D46F-4710-80B4-9458C2A31A63}" type="parTrans" cxnId="{33118240-99B9-48B9-93AE-C5D35895D1D6}">
      <dgm:prSet/>
      <dgm:spPr/>
      <dgm:t>
        <a:bodyPr/>
        <a:lstStyle/>
        <a:p>
          <a:endParaRPr lang="zh-TW" altLang="en-US"/>
        </a:p>
      </dgm:t>
    </dgm:pt>
    <dgm:pt modelId="{58BDB032-4B88-4BE0-85A9-939ABEB0A5A4}" type="sibTrans" cxnId="{33118240-99B9-48B9-93AE-C5D35895D1D6}">
      <dgm:prSet/>
      <dgm:spPr/>
      <dgm:t>
        <a:bodyPr/>
        <a:lstStyle/>
        <a:p>
          <a:endParaRPr lang="zh-TW" altLang="en-US"/>
        </a:p>
      </dgm:t>
    </dgm:pt>
    <dgm:pt modelId="{9EFFE1B3-9AD1-4612-87F2-6B05E6B5B39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56F8DDD-4EC5-4887-ADEC-0EE69219398A}" type="parTrans" cxnId="{FE3229B5-0B6F-45F3-AE00-E47671BE31BD}">
      <dgm:prSet/>
      <dgm:spPr/>
      <dgm:t>
        <a:bodyPr/>
        <a:lstStyle/>
        <a:p>
          <a:endParaRPr lang="zh-TW" altLang="en-US"/>
        </a:p>
      </dgm:t>
    </dgm:pt>
    <dgm:pt modelId="{738AF009-FCDF-4FEF-B73C-6235FE8FA9EF}" type="sibTrans" cxnId="{FE3229B5-0B6F-45F3-AE00-E47671BE31BD}">
      <dgm:prSet/>
      <dgm:spPr/>
      <dgm:t>
        <a:bodyPr/>
        <a:lstStyle/>
        <a:p>
          <a:endParaRPr lang="zh-TW" altLang="en-US"/>
        </a:p>
      </dgm:t>
    </dgm:pt>
    <dgm:pt modelId="{87BB6A69-A03A-4D04-9966-1C5526B348E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F0A7CC5-7C86-4B2F-B6B8-FDDD8119A09F}" type="parTrans" cxnId="{FF44C247-D50B-45D1-A202-0D3623A74CF0}">
      <dgm:prSet/>
      <dgm:spPr/>
      <dgm:t>
        <a:bodyPr/>
        <a:lstStyle/>
        <a:p>
          <a:endParaRPr lang="zh-TW" altLang="en-US"/>
        </a:p>
      </dgm:t>
    </dgm:pt>
    <dgm:pt modelId="{BFCC52BD-97BB-4512-B99D-A1A95E9CC112}" type="sibTrans" cxnId="{FF44C247-D50B-45D1-A202-0D3623A74CF0}">
      <dgm:prSet/>
      <dgm:spPr/>
      <dgm:t>
        <a:bodyPr/>
        <a:lstStyle/>
        <a:p>
          <a:endParaRPr lang="zh-TW" altLang="en-US"/>
        </a:p>
      </dgm:t>
    </dgm:pt>
    <dgm:pt modelId="{3AAED876-00CE-456C-9831-C6A77EAA3CF2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41A2C621-3D80-4822-8BF8-35D1EE2EDE16}" type="parTrans" cxnId="{EBCC7666-C3CE-4D86-984D-CFDC1E0ECAB8}">
      <dgm:prSet/>
      <dgm:spPr/>
      <dgm:t>
        <a:bodyPr/>
        <a:lstStyle/>
        <a:p>
          <a:endParaRPr lang="zh-TW" altLang="en-US"/>
        </a:p>
      </dgm:t>
    </dgm:pt>
    <dgm:pt modelId="{9CB7355F-E0C9-44B8-8460-74BFD99DBF3A}" type="sibTrans" cxnId="{EBCC7666-C3CE-4D86-984D-CFDC1E0ECAB8}">
      <dgm:prSet/>
      <dgm:spPr/>
      <dgm:t>
        <a:bodyPr/>
        <a:lstStyle/>
        <a:p>
          <a:endParaRPr lang="zh-TW" altLang="en-US"/>
        </a:p>
      </dgm:t>
    </dgm:pt>
    <dgm:pt modelId="{8FD92A95-DDE1-4963-ACDC-95898FC90AC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AA180E9-CB35-404B-8F4F-BE4D1A778E2E}" type="parTrans" cxnId="{EBC1A2D4-13D5-4EBB-9C39-1E261EA908F2}">
      <dgm:prSet/>
      <dgm:spPr/>
      <dgm:t>
        <a:bodyPr/>
        <a:lstStyle/>
        <a:p>
          <a:endParaRPr lang="zh-TW" altLang="en-US"/>
        </a:p>
      </dgm:t>
    </dgm:pt>
    <dgm:pt modelId="{E067B010-C757-41F2-91B3-2817D6E3D644}" type="sibTrans" cxnId="{EBC1A2D4-13D5-4EBB-9C39-1E261EA908F2}">
      <dgm:prSet/>
      <dgm:spPr/>
      <dgm:t>
        <a:bodyPr/>
        <a:lstStyle/>
        <a:p>
          <a:endParaRPr lang="zh-TW" altLang="en-US"/>
        </a:p>
      </dgm:t>
    </dgm:pt>
    <dgm:pt modelId="{817AE58C-1A4A-4BD3-A461-34DACBAFDD5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7E4F129-12DA-4B02-9338-05196E9786E1}" type="parTrans" cxnId="{DD2EF71D-29F5-4ACF-91ED-39738D48FEF4}">
      <dgm:prSet/>
      <dgm:spPr/>
      <dgm:t>
        <a:bodyPr/>
        <a:lstStyle/>
        <a:p>
          <a:endParaRPr lang="zh-TW" altLang="en-US"/>
        </a:p>
      </dgm:t>
    </dgm:pt>
    <dgm:pt modelId="{19A5B10D-A5B3-4859-94FF-44D33C995DB9}" type="sibTrans" cxnId="{DD2EF71D-29F5-4ACF-91ED-39738D48FEF4}">
      <dgm:prSet/>
      <dgm:spPr/>
      <dgm:t>
        <a:bodyPr/>
        <a:lstStyle/>
        <a:p>
          <a:endParaRPr lang="zh-TW" altLang="en-US"/>
        </a:p>
      </dgm:t>
    </dgm:pt>
    <dgm:pt modelId="{5DC4A4D3-93CD-4DD1-BF4E-E434029A467A}" type="pres">
      <dgm:prSet presAssocID="{26B2ECBB-C4FA-4EE4-AA22-AF90DC2D7DE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29976BA-9CDD-4012-B180-0A22D248E9EB}" type="pres">
      <dgm:prSet presAssocID="{26B2ECBB-C4FA-4EE4-AA22-AF90DC2D7DE8}" presName="cycle" presStyleCnt="0"/>
      <dgm:spPr/>
    </dgm:pt>
    <dgm:pt modelId="{92B82FE1-4CE7-49D3-B3A9-206F23D00C24}" type="pres">
      <dgm:prSet presAssocID="{26B2ECBB-C4FA-4EE4-AA22-AF90DC2D7DE8}" presName="centerShape" presStyleCnt="0"/>
      <dgm:spPr/>
    </dgm:pt>
    <dgm:pt modelId="{3EAAEF93-AE7D-46FB-A06D-D7F7EF42554D}" type="pres">
      <dgm:prSet presAssocID="{26B2ECBB-C4FA-4EE4-AA22-AF90DC2D7DE8}" presName="connSite" presStyleLbl="node1" presStyleIdx="0" presStyleCnt="4"/>
      <dgm:spPr/>
    </dgm:pt>
    <dgm:pt modelId="{A2D5ABDB-7CC2-4DFC-A1DC-8D4DBF8BF259}" type="pres">
      <dgm:prSet presAssocID="{26B2ECBB-C4FA-4EE4-AA22-AF90DC2D7DE8}" presName="visible" presStyleLbl="node1" presStyleIdx="0" presStyleCnt="4" custLinFactNeighborX="6023" custLinFactNeighborY="1215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79AF83F-5831-4EB1-B441-F0EFF45CA257}" type="pres">
      <dgm:prSet presAssocID="{016E38CC-D46F-4710-80B4-9458C2A31A63}" presName="Name25" presStyleLbl="parChTrans1D1" presStyleIdx="0" presStyleCnt="3"/>
      <dgm:spPr/>
    </dgm:pt>
    <dgm:pt modelId="{F40333F6-3474-4C8B-9C21-26436728581F}" type="pres">
      <dgm:prSet presAssocID="{06F6ECDB-0C4C-410C-A664-DFAE6BA041A4}" presName="node" presStyleCnt="0"/>
      <dgm:spPr/>
    </dgm:pt>
    <dgm:pt modelId="{D506BA5F-BE3B-44D0-B367-40EE61D73EA1}" type="pres">
      <dgm:prSet presAssocID="{06F6ECDB-0C4C-410C-A664-DFAE6BA041A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5F5ADDAE-6B55-442C-9B72-2F769F9A1294}" type="pres">
      <dgm:prSet presAssocID="{06F6ECDB-0C4C-410C-A664-DFAE6BA041A4}" presName="childNode" presStyleLbl="revTx" presStyleIdx="0" presStyleCnt="1">
        <dgm:presLayoutVars>
          <dgm:bulletEnabled val="1"/>
        </dgm:presLayoutVars>
      </dgm:prSet>
      <dgm:spPr/>
    </dgm:pt>
    <dgm:pt modelId="{5414BCB3-0280-44B1-B101-94DDE1D5294A}" type="pres">
      <dgm:prSet presAssocID="{756F8DDD-4EC5-4887-ADEC-0EE69219398A}" presName="Name25" presStyleLbl="parChTrans1D1" presStyleIdx="1" presStyleCnt="3"/>
      <dgm:spPr/>
    </dgm:pt>
    <dgm:pt modelId="{7F893FC8-A3F2-4B39-A17F-6B9C0A5B3583}" type="pres">
      <dgm:prSet presAssocID="{9EFFE1B3-9AD1-4612-87F2-6B05E6B5B39F}" presName="node" presStyleCnt="0"/>
      <dgm:spPr/>
    </dgm:pt>
    <dgm:pt modelId="{3C86B78D-B9D3-4291-9041-1759EEA8E2FC}" type="pres">
      <dgm:prSet presAssocID="{9EFFE1B3-9AD1-4612-87F2-6B05E6B5B39F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E6581FC8-1E23-4386-8DC0-F533E635EF9E}" type="pres">
      <dgm:prSet presAssocID="{9EFFE1B3-9AD1-4612-87F2-6B05E6B5B39F}" presName="childNode" presStyleLbl="revTx" presStyleIdx="0" presStyleCnt="1">
        <dgm:presLayoutVars>
          <dgm:bulletEnabled val="1"/>
        </dgm:presLayoutVars>
      </dgm:prSet>
      <dgm:spPr/>
    </dgm:pt>
    <dgm:pt modelId="{233FD145-76F6-4D6B-871C-12082F9BC577}" type="pres">
      <dgm:prSet presAssocID="{17E4F129-12DA-4B02-9338-05196E9786E1}" presName="Name25" presStyleLbl="parChTrans1D1" presStyleIdx="2" presStyleCnt="3"/>
      <dgm:spPr/>
    </dgm:pt>
    <dgm:pt modelId="{49156980-6843-468F-8F0A-FFA3DE7BC66E}" type="pres">
      <dgm:prSet presAssocID="{817AE58C-1A4A-4BD3-A461-34DACBAFDD5F}" presName="node" presStyleCnt="0"/>
      <dgm:spPr/>
    </dgm:pt>
    <dgm:pt modelId="{A24BD70A-273F-4FA8-8AF0-18BC36B81B13}" type="pres">
      <dgm:prSet presAssocID="{817AE58C-1A4A-4BD3-A461-34DACBAFDD5F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28F0F42A-ABC0-4BDD-A953-8EBEEAAF3CB8}" type="pres">
      <dgm:prSet presAssocID="{817AE58C-1A4A-4BD3-A461-34DACBAFDD5F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EBC1A2D4-13D5-4EBB-9C39-1E261EA908F2}" srcId="{9EFFE1B3-9AD1-4612-87F2-6B05E6B5B39F}" destId="{8FD92A95-DDE1-4963-ACDC-95898FC90AC3}" srcOrd="2" destOrd="0" parTransId="{EAA180E9-CB35-404B-8F4F-BE4D1A778E2E}" sibTransId="{E067B010-C757-41F2-91B3-2817D6E3D644}"/>
    <dgm:cxn modelId="{DD2EF71D-29F5-4ACF-91ED-39738D48FEF4}" srcId="{26B2ECBB-C4FA-4EE4-AA22-AF90DC2D7DE8}" destId="{817AE58C-1A4A-4BD3-A461-34DACBAFDD5F}" srcOrd="2" destOrd="0" parTransId="{17E4F129-12DA-4B02-9338-05196E9786E1}" sibTransId="{19A5B10D-A5B3-4859-94FF-44D33C995DB9}"/>
    <dgm:cxn modelId="{57AF43F9-3E7B-42DD-94C3-7D8464D1DA7D}" type="presOf" srcId="{26B2ECBB-C4FA-4EE4-AA22-AF90DC2D7DE8}" destId="{5DC4A4D3-93CD-4DD1-BF4E-E434029A467A}" srcOrd="0" destOrd="0" presId="urn:microsoft.com/office/officeart/2005/8/layout/radial2"/>
    <dgm:cxn modelId="{3333ACCF-83CC-4E33-8AAC-A99360012E9E}" type="presOf" srcId="{9EFFE1B3-9AD1-4612-87F2-6B05E6B5B39F}" destId="{3C86B78D-B9D3-4291-9041-1759EEA8E2FC}" srcOrd="0" destOrd="0" presId="urn:microsoft.com/office/officeart/2005/8/layout/radial2"/>
    <dgm:cxn modelId="{FE3229B5-0B6F-45F3-AE00-E47671BE31BD}" srcId="{26B2ECBB-C4FA-4EE4-AA22-AF90DC2D7DE8}" destId="{9EFFE1B3-9AD1-4612-87F2-6B05E6B5B39F}" srcOrd="1" destOrd="0" parTransId="{756F8DDD-4EC5-4887-ADEC-0EE69219398A}" sibTransId="{738AF009-FCDF-4FEF-B73C-6235FE8FA9EF}"/>
    <dgm:cxn modelId="{C32EB13C-155C-4F7B-A401-6F3C6B70074A}" type="presOf" srcId="{17E4F129-12DA-4B02-9338-05196E9786E1}" destId="{233FD145-76F6-4D6B-871C-12082F9BC577}" srcOrd="0" destOrd="0" presId="urn:microsoft.com/office/officeart/2005/8/layout/radial2"/>
    <dgm:cxn modelId="{EBCC7666-C3CE-4D86-984D-CFDC1E0ECAB8}" srcId="{9EFFE1B3-9AD1-4612-87F2-6B05E6B5B39F}" destId="{3AAED876-00CE-456C-9831-C6A77EAA3CF2}" srcOrd="1" destOrd="0" parTransId="{41A2C621-3D80-4822-8BF8-35D1EE2EDE16}" sibTransId="{9CB7355F-E0C9-44B8-8460-74BFD99DBF3A}"/>
    <dgm:cxn modelId="{DCAEEE00-A663-4742-9C72-45269DD034BE}" type="presOf" srcId="{3AAED876-00CE-456C-9831-C6A77EAA3CF2}" destId="{E6581FC8-1E23-4386-8DC0-F533E635EF9E}" srcOrd="0" destOrd="1" presId="urn:microsoft.com/office/officeart/2005/8/layout/radial2"/>
    <dgm:cxn modelId="{ADC76D83-74EE-4BFF-BEF8-E7CAB1514C8C}" type="presOf" srcId="{817AE58C-1A4A-4BD3-A461-34DACBAFDD5F}" destId="{A24BD70A-273F-4FA8-8AF0-18BC36B81B13}" srcOrd="0" destOrd="0" presId="urn:microsoft.com/office/officeart/2005/8/layout/radial2"/>
    <dgm:cxn modelId="{33118240-99B9-48B9-93AE-C5D35895D1D6}" srcId="{26B2ECBB-C4FA-4EE4-AA22-AF90DC2D7DE8}" destId="{06F6ECDB-0C4C-410C-A664-DFAE6BA041A4}" srcOrd="0" destOrd="0" parTransId="{016E38CC-D46F-4710-80B4-9458C2A31A63}" sibTransId="{58BDB032-4B88-4BE0-85A9-939ABEB0A5A4}"/>
    <dgm:cxn modelId="{46112D75-B081-472B-92A8-644A6F6D45B4}" type="presOf" srcId="{06F6ECDB-0C4C-410C-A664-DFAE6BA041A4}" destId="{D506BA5F-BE3B-44D0-B367-40EE61D73EA1}" srcOrd="0" destOrd="0" presId="urn:microsoft.com/office/officeart/2005/8/layout/radial2"/>
    <dgm:cxn modelId="{736D0420-4A13-4F12-83A2-0D18A4B99329}" type="presOf" srcId="{756F8DDD-4EC5-4887-ADEC-0EE69219398A}" destId="{5414BCB3-0280-44B1-B101-94DDE1D5294A}" srcOrd="0" destOrd="0" presId="urn:microsoft.com/office/officeart/2005/8/layout/radial2"/>
    <dgm:cxn modelId="{72EFC3F4-99D7-4DF2-99D7-8514C0A28311}" type="presOf" srcId="{016E38CC-D46F-4710-80B4-9458C2A31A63}" destId="{B79AF83F-5831-4EB1-B441-F0EFF45CA257}" srcOrd="0" destOrd="0" presId="urn:microsoft.com/office/officeart/2005/8/layout/radial2"/>
    <dgm:cxn modelId="{635911E8-D88B-431C-9A77-57704A09C12F}" type="presOf" srcId="{8FD92A95-DDE1-4963-ACDC-95898FC90AC3}" destId="{E6581FC8-1E23-4386-8DC0-F533E635EF9E}" srcOrd="0" destOrd="2" presId="urn:microsoft.com/office/officeart/2005/8/layout/radial2"/>
    <dgm:cxn modelId="{FF44C247-D50B-45D1-A202-0D3623A74CF0}" srcId="{9EFFE1B3-9AD1-4612-87F2-6B05E6B5B39F}" destId="{87BB6A69-A03A-4D04-9966-1C5526B348ED}" srcOrd="0" destOrd="0" parTransId="{5F0A7CC5-7C86-4B2F-B6B8-FDDD8119A09F}" sibTransId="{BFCC52BD-97BB-4512-B99D-A1A95E9CC112}"/>
    <dgm:cxn modelId="{48118DDF-A37D-459B-982B-5C5ACD228732}" type="presOf" srcId="{87BB6A69-A03A-4D04-9966-1C5526B348ED}" destId="{E6581FC8-1E23-4386-8DC0-F533E635EF9E}" srcOrd="0" destOrd="0" presId="urn:microsoft.com/office/officeart/2005/8/layout/radial2"/>
    <dgm:cxn modelId="{A7B1E152-6250-4105-8EBF-8619DA604816}" type="presParOf" srcId="{5DC4A4D3-93CD-4DD1-BF4E-E434029A467A}" destId="{929976BA-9CDD-4012-B180-0A22D248E9EB}" srcOrd="0" destOrd="0" presId="urn:microsoft.com/office/officeart/2005/8/layout/radial2"/>
    <dgm:cxn modelId="{961BC451-17A6-489E-84E9-CD19358C608A}" type="presParOf" srcId="{929976BA-9CDD-4012-B180-0A22D248E9EB}" destId="{92B82FE1-4CE7-49D3-B3A9-206F23D00C24}" srcOrd="0" destOrd="0" presId="urn:microsoft.com/office/officeart/2005/8/layout/radial2"/>
    <dgm:cxn modelId="{9487753E-64EF-4CA2-8107-F97FCBA3A40D}" type="presParOf" srcId="{92B82FE1-4CE7-49D3-B3A9-206F23D00C24}" destId="{3EAAEF93-AE7D-46FB-A06D-D7F7EF42554D}" srcOrd="0" destOrd="0" presId="urn:microsoft.com/office/officeart/2005/8/layout/radial2"/>
    <dgm:cxn modelId="{8A3D6915-13FB-4483-8505-62215E766BDE}" type="presParOf" srcId="{92B82FE1-4CE7-49D3-B3A9-206F23D00C24}" destId="{A2D5ABDB-7CC2-4DFC-A1DC-8D4DBF8BF259}" srcOrd="1" destOrd="0" presId="urn:microsoft.com/office/officeart/2005/8/layout/radial2"/>
    <dgm:cxn modelId="{DD0E739C-7C1F-4EAD-9368-A93FACBB628C}" type="presParOf" srcId="{929976BA-9CDD-4012-B180-0A22D248E9EB}" destId="{B79AF83F-5831-4EB1-B441-F0EFF45CA257}" srcOrd="1" destOrd="0" presId="urn:microsoft.com/office/officeart/2005/8/layout/radial2"/>
    <dgm:cxn modelId="{8499AE16-D471-400D-BE5A-93EEE4412F6D}" type="presParOf" srcId="{929976BA-9CDD-4012-B180-0A22D248E9EB}" destId="{F40333F6-3474-4C8B-9C21-26436728581F}" srcOrd="2" destOrd="0" presId="urn:microsoft.com/office/officeart/2005/8/layout/radial2"/>
    <dgm:cxn modelId="{E45C2DDB-D5F5-4DAB-A626-D47C94B55E37}" type="presParOf" srcId="{F40333F6-3474-4C8B-9C21-26436728581F}" destId="{D506BA5F-BE3B-44D0-B367-40EE61D73EA1}" srcOrd="0" destOrd="0" presId="urn:microsoft.com/office/officeart/2005/8/layout/radial2"/>
    <dgm:cxn modelId="{EFD1035F-3B02-4F2B-B275-0F476149044F}" type="presParOf" srcId="{F40333F6-3474-4C8B-9C21-26436728581F}" destId="{5F5ADDAE-6B55-442C-9B72-2F769F9A1294}" srcOrd="1" destOrd="0" presId="urn:microsoft.com/office/officeart/2005/8/layout/radial2"/>
    <dgm:cxn modelId="{2A877806-5C0B-4FA8-BC51-876268D20042}" type="presParOf" srcId="{929976BA-9CDD-4012-B180-0A22D248E9EB}" destId="{5414BCB3-0280-44B1-B101-94DDE1D5294A}" srcOrd="3" destOrd="0" presId="urn:microsoft.com/office/officeart/2005/8/layout/radial2"/>
    <dgm:cxn modelId="{30FA5A55-63F4-4825-9DBA-AE15AEBBEF13}" type="presParOf" srcId="{929976BA-9CDD-4012-B180-0A22D248E9EB}" destId="{7F893FC8-A3F2-4B39-A17F-6B9C0A5B3583}" srcOrd="4" destOrd="0" presId="urn:microsoft.com/office/officeart/2005/8/layout/radial2"/>
    <dgm:cxn modelId="{6525BFC1-6A87-4BEF-BA32-6531681B4661}" type="presParOf" srcId="{7F893FC8-A3F2-4B39-A17F-6B9C0A5B3583}" destId="{3C86B78D-B9D3-4291-9041-1759EEA8E2FC}" srcOrd="0" destOrd="0" presId="urn:microsoft.com/office/officeart/2005/8/layout/radial2"/>
    <dgm:cxn modelId="{705BD5FF-1693-4CB9-AA85-98AFFF7647B0}" type="presParOf" srcId="{7F893FC8-A3F2-4B39-A17F-6B9C0A5B3583}" destId="{E6581FC8-1E23-4386-8DC0-F533E635EF9E}" srcOrd="1" destOrd="0" presId="urn:microsoft.com/office/officeart/2005/8/layout/radial2"/>
    <dgm:cxn modelId="{B45B50D3-D5E0-4F4D-99C8-4C46605CA5CB}" type="presParOf" srcId="{929976BA-9CDD-4012-B180-0A22D248E9EB}" destId="{233FD145-76F6-4D6B-871C-12082F9BC577}" srcOrd="5" destOrd="0" presId="urn:microsoft.com/office/officeart/2005/8/layout/radial2"/>
    <dgm:cxn modelId="{29787A51-BC29-41AB-B4F3-7F637AA198B1}" type="presParOf" srcId="{929976BA-9CDD-4012-B180-0A22D248E9EB}" destId="{49156980-6843-468F-8F0A-FFA3DE7BC66E}" srcOrd="6" destOrd="0" presId="urn:microsoft.com/office/officeart/2005/8/layout/radial2"/>
    <dgm:cxn modelId="{46AFDCD8-FF9A-4DBA-BF68-F7FB0DC8FDE0}" type="presParOf" srcId="{49156980-6843-468F-8F0A-FFA3DE7BC66E}" destId="{A24BD70A-273F-4FA8-8AF0-18BC36B81B13}" srcOrd="0" destOrd="0" presId="urn:microsoft.com/office/officeart/2005/8/layout/radial2"/>
    <dgm:cxn modelId="{EB1538A2-B257-40F3-917C-AAB26EDDB078}" type="presParOf" srcId="{49156980-6843-468F-8F0A-FFA3DE7BC66E}" destId="{28F0F42A-ABC0-4BDD-A953-8EBEEAAF3CB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82877-024F-4E6A-AC98-1728E478881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3305727-6E6B-481E-84B3-67277D2F4A39}">
      <dsp:nvSpPr>
        <dsp:cNvPr id="0" name=""/>
        <dsp:cNvSpPr/>
      </dsp:nvSpPr>
      <dsp:spPr>
        <a:xfrm>
          <a:off x="144009" y="292823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B54666-47DD-4DA4-BF88-08B0C6FA886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BA23995-5B5D-41AF-9ED4-D1AA3774CA9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0558C9-12F5-4AAA-BCCF-BC1BFC5C9BA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44FCB90-1295-46CF-8C1D-F3F317DEBA9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37B26-533F-4044-9A42-E78F03B1964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288F7A45-0BA9-4977-876D-87CF1F4681D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2B28C-4E7D-4373-88BB-19081A9B476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98BDC-A0EB-4C2E-9E9A-FD938AF4C9E4}">
      <dsp:nvSpPr>
        <dsp:cNvPr id="0" name=""/>
        <dsp:cNvSpPr/>
      </dsp:nvSpPr>
      <dsp:spPr>
        <a:xfrm>
          <a:off x="93326" y="1346235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82179C-CDEB-472C-B047-F8FFF53A1F4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9CA1FDBD-2EEB-4FC1-8E8F-1E346279CEBB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FC150F0C-70F6-4006-99EB-8EA002D116EE}">
      <dsp:nvSpPr>
        <dsp:cNvPr id="0" name=""/>
        <dsp:cNvSpPr/>
      </dsp:nvSpPr>
      <dsp:spPr>
        <a:xfrm>
          <a:off x="4567567" y="1185133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B0E2F8-89EB-4890-B37F-2598F01B070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2BC8BFE9-155B-48E2-BB41-CE346378F8A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3FD145-76F6-4D6B-871C-12082F9BC57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14BCB3-0280-44B1-B101-94DDE1D5294A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AF83F-5831-4EB1-B441-F0EFF45CA257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5ABDB-7CC2-4DFC-A1DC-8D4DBF8BF259}">
      <dsp:nvSpPr>
        <dsp:cNvPr id="0" name=""/>
        <dsp:cNvSpPr/>
      </dsp:nvSpPr>
      <dsp:spPr>
        <a:xfrm>
          <a:off x="1245243" y="1440169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06BA5F-BE3B-44D0-B367-40EE61D73EA1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疾管署</a:t>
          </a:r>
          <a:r>
            <a:rPr lang="zh-TW" altLang="zh-TW" sz="1700" kern="1200" dirty="0" smtClean="0"/>
            <a:t>衛福部</a:t>
          </a:r>
          <a:endParaRPr lang="zh-TW" sz="1700" kern="1200" dirty="0"/>
        </a:p>
      </dsp:txBody>
      <dsp:txXfrm>
        <a:off x="3483799" y="192645"/>
        <a:ext cx="922321" cy="922321"/>
      </dsp:txXfrm>
    </dsp:sp>
    <dsp:sp modelId="{3C86B78D-B9D3-4291-9041-1759EEA8E2F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掌握最新疫情</a:t>
          </a:r>
          <a:endParaRPr lang="zh-TW" sz="1700" kern="1200" dirty="0"/>
        </a:p>
      </dsp:txBody>
      <dsp:txXfrm>
        <a:off x="3914976" y="1801820"/>
        <a:ext cx="922321" cy="922321"/>
      </dsp:txXfrm>
    </dsp:sp>
    <dsp:sp modelId="{E6581FC8-1E23-4386-8DC0-F533E635EF9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防疫小測驗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A24BD70A-273F-4FA8-8AF0-18BC36B81B1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擊敗新冠病毒，健康久久！</a:t>
          </a:r>
          <a:endParaRPr lang="zh-TW" sz="1700" kern="1200" dirty="0"/>
        </a:p>
      </dsp:txBody>
      <dsp:txXfrm>
        <a:off x="3483799" y="3410996"/>
        <a:ext cx="922321" cy="922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 shadeToTitle="1">
        <a:gradFill flip="none" rotWithShape="1">
          <a:gsLst>
            <a:gs pos="50000">
              <a:srgbClr val="FFFFBB"/>
            </a:gs>
            <a:gs pos="0">
              <a:srgbClr val="FFFF00"/>
            </a:gs>
            <a:gs pos="46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624012"/>
            <a:ext cx="8229600" cy="4525963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effectLst/>
          <a:latin typeface="文鼎超明" panose="020B0609010101010101" pitchFamily="49" charset="-120"/>
          <a:ea typeface="文鼎超明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204864"/>
            <a:ext cx="5792688" cy="432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854966"/>
              </p:ext>
            </p:extLst>
          </p:nvPr>
        </p:nvGraphicFramePr>
        <p:xfrm>
          <a:off x="539552" y="16240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125728"/>
              </p:ext>
            </p:extLst>
          </p:nvPr>
        </p:nvGraphicFramePr>
        <p:xfrm>
          <a:off x="457200" y="9807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89727"/>
              </p:ext>
            </p:extLst>
          </p:nvPr>
        </p:nvGraphicFramePr>
        <p:xfrm>
          <a:off x="446437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文鼎超明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2021-12-13T03:12:59Z</dcterms:modified>
</cp:coreProperties>
</file>