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BB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779" autoAdjust="0"/>
  </p:normalViewPr>
  <p:slideViewPr>
    <p:cSldViewPr>
      <p:cViewPr varScale="1">
        <p:scale>
          <a:sx n="73" d="100"/>
          <a:sy n="73" d="100"/>
        </p:scale>
        <p:origin x="132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199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EE0398-B553-423A-B284-A7143A3BBFEF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716B0A4B-24C6-451C-8A37-7D0026DF80B2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6DC19EC1-0866-41B9-9E7E-C653C8A4CB01}" type="parTrans" cxnId="{78B61146-A1E3-4051-B4B1-93894151119A}">
      <dgm:prSet/>
      <dgm:spPr/>
      <dgm:t>
        <a:bodyPr/>
        <a:lstStyle/>
        <a:p>
          <a:endParaRPr lang="zh-TW" altLang="en-US"/>
        </a:p>
      </dgm:t>
    </dgm:pt>
    <dgm:pt modelId="{60C3E9BF-D96A-4D96-A7A8-86C2E2049162}" type="sibTrans" cxnId="{78B61146-A1E3-4051-B4B1-93894151119A}">
      <dgm:prSet/>
      <dgm:spPr/>
      <dgm:t>
        <a:bodyPr/>
        <a:lstStyle/>
        <a:p>
          <a:endParaRPr lang="zh-TW" altLang="en-US"/>
        </a:p>
      </dgm:t>
    </dgm:pt>
    <dgm:pt modelId="{E543A9B5-9A21-4B94-A531-25C707C78ADA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6E16765A-50CC-4D65-AF74-11C0900391EB}" type="parTrans" cxnId="{8D830905-95F2-4727-AD50-1929DA63C6A9}">
      <dgm:prSet/>
      <dgm:spPr/>
      <dgm:t>
        <a:bodyPr/>
        <a:lstStyle/>
        <a:p>
          <a:endParaRPr lang="zh-TW" altLang="en-US"/>
        </a:p>
      </dgm:t>
    </dgm:pt>
    <dgm:pt modelId="{8648ACD7-4C8E-450B-9522-2A139F57DD0A}" type="sibTrans" cxnId="{8D830905-95F2-4727-AD50-1929DA63C6A9}">
      <dgm:prSet/>
      <dgm:spPr/>
      <dgm:t>
        <a:bodyPr/>
        <a:lstStyle/>
        <a:p>
          <a:endParaRPr lang="zh-TW" altLang="en-US"/>
        </a:p>
      </dgm:t>
    </dgm:pt>
    <dgm:pt modelId="{4685E613-2D81-41DD-B2DF-C603E253AAD8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BFA78851-A5F2-4374-B771-C29F014C2778}" type="parTrans" cxnId="{2BFFDBBB-1524-4FB5-AF46-5417A4D3B59E}">
      <dgm:prSet/>
      <dgm:spPr/>
      <dgm:t>
        <a:bodyPr/>
        <a:lstStyle/>
        <a:p>
          <a:endParaRPr lang="zh-TW" altLang="en-US"/>
        </a:p>
      </dgm:t>
    </dgm:pt>
    <dgm:pt modelId="{ACC180DF-436F-40C2-ACEB-4ACA4514B8CE}" type="sibTrans" cxnId="{2BFFDBBB-1524-4FB5-AF46-5417A4D3B59E}">
      <dgm:prSet/>
      <dgm:spPr/>
      <dgm:t>
        <a:bodyPr/>
        <a:lstStyle/>
        <a:p>
          <a:endParaRPr lang="zh-TW" altLang="en-US"/>
        </a:p>
      </dgm:t>
    </dgm:pt>
    <dgm:pt modelId="{4C474A0A-7D79-4356-8506-3ADBA5D808F7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027E4B01-A9D5-4A6B-812C-CEFE3E052F8C}" type="parTrans" cxnId="{5A38D785-8564-483B-8F92-0074721FDCF5}">
      <dgm:prSet/>
      <dgm:spPr/>
      <dgm:t>
        <a:bodyPr/>
        <a:lstStyle/>
        <a:p>
          <a:endParaRPr lang="zh-TW" altLang="en-US"/>
        </a:p>
      </dgm:t>
    </dgm:pt>
    <dgm:pt modelId="{AF0BFD2E-ED7B-4BCD-853E-E43C0E7524C6}" type="sibTrans" cxnId="{5A38D785-8564-483B-8F92-0074721FDCF5}">
      <dgm:prSet/>
      <dgm:spPr/>
      <dgm:t>
        <a:bodyPr/>
        <a:lstStyle/>
        <a:p>
          <a:endParaRPr lang="zh-TW" altLang="en-US"/>
        </a:p>
      </dgm:t>
    </dgm:pt>
    <dgm:pt modelId="{CD939074-4DFF-4AC1-908E-7F7186B25CBC}" type="pres">
      <dgm:prSet presAssocID="{E6EE0398-B553-423A-B284-A7143A3BBFE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D3CC94E-A173-4D93-AD67-5E7FC877BC0F}" type="pres">
      <dgm:prSet presAssocID="{E6EE0398-B553-423A-B284-A7143A3BBFEF}" presName="fgShape" presStyleLbl="fgShp" presStyleIdx="0" presStyleCnt="1"/>
      <dgm:spPr/>
    </dgm:pt>
    <dgm:pt modelId="{22A9E507-6F85-4CF9-8226-E42EEEA62EE7}" type="pres">
      <dgm:prSet presAssocID="{E6EE0398-B553-423A-B284-A7143A3BBFEF}" presName="linComp" presStyleCnt="0"/>
      <dgm:spPr/>
    </dgm:pt>
    <dgm:pt modelId="{BF659F11-3A02-43BB-A959-8FAA9DE75766}" type="pres">
      <dgm:prSet presAssocID="{716B0A4B-24C6-451C-8A37-7D0026DF80B2}" presName="compNode" presStyleCnt="0"/>
      <dgm:spPr/>
    </dgm:pt>
    <dgm:pt modelId="{527064AC-B263-4EC5-841A-BBA7443B09A9}" type="pres">
      <dgm:prSet presAssocID="{716B0A4B-24C6-451C-8A37-7D0026DF80B2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9CD3D5CD-512C-4649-A63B-71DC9DB09729}" type="pres">
      <dgm:prSet presAssocID="{716B0A4B-24C6-451C-8A37-7D0026DF80B2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34785EC-47F5-4008-B5EE-FC97745340C8}" type="pres">
      <dgm:prSet presAssocID="{716B0A4B-24C6-451C-8A37-7D0026DF80B2}" presName="invisiNode" presStyleLbl="node1" presStyleIdx="0" presStyleCnt="4"/>
      <dgm:spPr/>
    </dgm:pt>
    <dgm:pt modelId="{629AF6A8-1002-4EC9-A99D-3327CA2FD458}" type="pres">
      <dgm:prSet presAssocID="{716B0A4B-24C6-451C-8A37-7D0026DF80B2}" presName="imagNode" presStyleLbl="fgImgPlace1" presStyleIdx="0" presStyleCnt="4"/>
      <dgm:spPr/>
    </dgm:pt>
    <dgm:pt modelId="{BED86CC2-A080-489B-84E1-511F6A272D07}" type="pres">
      <dgm:prSet presAssocID="{60C3E9BF-D96A-4D96-A7A8-86C2E204916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C5BA4D2-68C9-4C2A-80FE-32D31C85A5A8}" type="pres">
      <dgm:prSet presAssocID="{E543A9B5-9A21-4B94-A531-25C707C78ADA}" presName="compNode" presStyleCnt="0"/>
      <dgm:spPr/>
    </dgm:pt>
    <dgm:pt modelId="{87136831-1FCB-490D-BD9E-AE89811A60B3}" type="pres">
      <dgm:prSet presAssocID="{E543A9B5-9A21-4B94-A531-25C707C78ADA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489013E6-4AAD-4C88-9E51-06C2E06CF415}" type="pres">
      <dgm:prSet presAssocID="{E543A9B5-9A21-4B94-A531-25C707C78ADA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EB8E7BF-0E84-4BA4-81B7-2AD8C02604D4}" type="pres">
      <dgm:prSet presAssocID="{E543A9B5-9A21-4B94-A531-25C707C78ADA}" presName="invisiNode" presStyleLbl="node1" presStyleIdx="1" presStyleCnt="4"/>
      <dgm:spPr/>
    </dgm:pt>
    <dgm:pt modelId="{2577DE02-3B1B-447C-8684-7783EC4254D3}" type="pres">
      <dgm:prSet presAssocID="{E543A9B5-9A21-4B94-A531-25C707C78ADA}" presName="imagNode" presStyleLbl="fgImgPlace1" presStyleIdx="1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904BB12D-3C0F-420D-8613-4A81475BC910}" type="pres">
      <dgm:prSet presAssocID="{8648ACD7-4C8E-450B-9522-2A139F57DD0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9CB1A57-E023-4096-A384-304F3A4406BE}" type="pres">
      <dgm:prSet presAssocID="{4685E613-2D81-41DD-B2DF-C603E253AAD8}" presName="compNode" presStyleCnt="0"/>
      <dgm:spPr/>
    </dgm:pt>
    <dgm:pt modelId="{3E8763CC-603A-4A45-BA7F-199EC4518DEC}" type="pres">
      <dgm:prSet presAssocID="{4685E613-2D81-41DD-B2DF-C603E253AAD8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69EDE097-994E-4CC1-A2D9-4B1942995930}" type="pres">
      <dgm:prSet presAssocID="{4685E613-2D81-41DD-B2DF-C603E253AAD8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57637A6-6823-4CB9-8966-170B3933E015}" type="pres">
      <dgm:prSet presAssocID="{4685E613-2D81-41DD-B2DF-C603E253AAD8}" presName="invisiNode" presStyleLbl="node1" presStyleIdx="2" presStyleCnt="4"/>
      <dgm:spPr/>
    </dgm:pt>
    <dgm:pt modelId="{9A115BAD-BA51-4752-A29F-5AC2B0DB70F9}" type="pres">
      <dgm:prSet presAssocID="{4685E613-2D81-41DD-B2DF-C603E253AAD8}" presName="imagNode" presStyleLbl="fgImgPlace1" presStyleIdx="2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1B1B0F5-CC93-47A0-B9D4-F333786F540A}" type="pres">
      <dgm:prSet presAssocID="{ACC180DF-436F-40C2-ACEB-4ACA4514B8CE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C784C1D-F739-427C-8E98-474B0C844188}" type="pres">
      <dgm:prSet presAssocID="{4C474A0A-7D79-4356-8506-3ADBA5D808F7}" presName="compNode" presStyleCnt="0"/>
      <dgm:spPr/>
    </dgm:pt>
    <dgm:pt modelId="{EDD1E72C-8F21-4A6E-B109-91BACC8A55A8}" type="pres">
      <dgm:prSet presAssocID="{4C474A0A-7D79-4356-8506-3ADBA5D808F7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39FBDDF2-C70B-4D61-975A-706C78DFA58C}" type="pres">
      <dgm:prSet presAssocID="{4C474A0A-7D79-4356-8506-3ADBA5D808F7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E4A4387-E9FD-456F-834E-DF3A8C1EE57A}" type="pres">
      <dgm:prSet presAssocID="{4C474A0A-7D79-4356-8506-3ADBA5D808F7}" presName="invisiNode" presStyleLbl="node1" presStyleIdx="3" presStyleCnt="4"/>
      <dgm:spPr/>
    </dgm:pt>
    <dgm:pt modelId="{EA3C339B-F252-4471-9B23-5E30B17C9820}" type="pres">
      <dgm:prSet presAssocID="{4C474A0A-7D79-4356-8506-3ADBA5D808F7}" presName="imagNode" presStyleLbl="fgImgPlace1" presStyleIdx="3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78B61146-A1E3-4051-B4B1-93894151119A}" srcId="{E6EE0398-B553-423A-B284-A7143A3BBFEF}" destId="{716B0A4B-24C6-451C-8A37-7D0026DF80B2}" srcOrd="0" destOrd="0" parTransId="{6DC19EC1-0866-41B9-9E7E-C653C8A4CB01}" sibTransId="{60C3E9BF-D96A-4D96-A7A8-86C2E2049162}"/>
    <dgm:cxn modelId="{70A67655-6C8F-4D5B-B612-FDAF12362614}" type="presOf" srcId="{E543A9B5-9A21-4B94-A531-25C707C78ADA}" destId="{489013E6-4AAD-4C88-9E51-06C2E06CF415}" srcOrd="1" destOrd="0" presId="urn:microsoft.com/office/officeart/2005/8/layout/hList7"/>
    <dgm:cxn modelId="{2BFFDBBB-1524-4FB5-AF46-5417A4D3B59E}" srcId="{E6EE0398-B553-423A-B284-A7143A3BBFEF}" destId="{4685E613-2D81-41DD-B2DF-C603E253AAD8}" srcOrd="2" destOrd="0" parTransId="{BFA78851-A5F2-4374-B771-C29F014C2778}" sibTransId="{ACC180DF-436F-40C2-ACEB-4ACA4514B8CE}"/>
    <dgm:cxn modelId="{258F0E21-F113-42F7-BB79-20A4D43859F2}" type="presOf" srcId="{E543A9B5-9A21-4B94-A531-25C707C78ADA}" destId="{87136831-1FCB-490D-BD9E-AE89811A60B3}" srcOrd="0" destOrd="0" presId="urn:microsoft.com/office/officeart/2005/8/layout/hList7"/>
    <dgm:cxn modelId="{8D830905-95F2-4727-AD50-1929DA63C6A9}" srcId="{E6EE0398-B553-423A-B284-A7143A3BBFEF}" destId="{E543A9B5-9A21-4B94-A531-25C707C78ADA}" srcOrd="1" destOrd="0" parTransId="{6E16765A-50CC-4D65-AF74-11C0900391EB}" sibTransId="{8648ACD7-4C8E-450B-9522-2A139F57DD0A}"/>
    <dgm:cxn modelId="{2592492E-D838-4710-B983-FC6494509D7E}" type="presOf" srcId="{E6EE0398-B553-423A-B284-A7143A3BBFEF}" destId="{CD939074-4DFF-4AC1-908E-7F7186B25CBC}" srcOrd="0" destOrd="0" presId="urn:microsoft.com/office/officeart/2005/8/layout/hList7"/>
    <dgm:cxn modelId="{80BAF5AF-C75C-4B46-8879-CBCF24691D19}" type="presOf" srcId="{4C474A0A-7D79-4356-8506-3ADBA5D808F7}" destId="{39FBDDF2-C70B-4D61-975A-706C78DFA58C}" srcOrd="1" destOrd="0" presId="urn:microsoft.com/office/officeart/2005/8/layout/hList7"/>
    <dgm:cxn modelId="{A3E1E77C-5AC8-41C2-98A5-DA683F5FF147}" type="presOf" srcId="{716B0A4B-24C6-451C-8A37-7D0026DF80B2}" destId="{527064AC-B263-4EC5-841A-BBA7443B09A9}" srcOrd="0" destOrd="0" presId="urn:microsoft.com/office/officeart/2005/8/layout/hList7"/>
    <dgm:cxn modelId="{40F08AEB-34E3-49CB-9D59-1583032C16EB}" type="presOf" srcId="{60C3E9BF-D96A-4D96-A7A8-86C2E2049162}" destId="{BED86CC2-A080-489B-84E1-511F6A272D07}" srcOrd="0" destOrd="0" presId="urn:microsoft.com/office/officeart/2005/8/layout/hList7"/>
    <dgm:cxn modelId="{62C2DA4F-9845-4CFF-9D48-27E6EF8C967B}" type="presOf" srcId="{716B0A4B-24C6-451C-8A37-7D0026DF80B2}" destId="{9CD3D5CD-512C-4649-A63B-71DC9DB09729}" srcOrd="1" destOrd="0" presId="urn:microsoft.com/office/officeart/2005/8/layout/hList7"/>
    <dgm:cxn modelId="{BABC3831-3A8B-4E93-961A-FABFFACFD66F}" type="presOf" srcId="{8648ACD7-4C8E-450B-9522-2A139F57DD0A}" destId="{904BB12D-3C0F-420D-8613-4A81475BC910}" srcOrd="0" destOrd="0" presId="urn:microsoft.com/office/officeart/2005/8/layout/hList7"/>
    <dgm:cxn modelId="{26CB9E56-6808-4B8F-B69A-A10B71063C44}" type="presOf" srcId="{4C474A0A-7D79-4356-8506-3ADBA5D808F7}" destId="{EDD1E72C-8F21-4A6E-B109-91BACC8A55A8}" srcOrd="0" destOrd="0" presId="urn:microsoft.com/office/officeart/2005/8/layout/hList7"/>
    <dgm:cxn modelId="{AB633A2A-CAE5-4A99-BAE1-E541A6CDC578}" type="presOf" srcId="{4685E613-2D81-41DD-B2DF-C603E253AAD8}" destId="{69EDE097-994E-4CC1-A2D9-4B1942995930}" srcOrd="1" destOrd="0" presId="urn:microsoft.com/office/officeart/2005/8/layout/hList7"/>
    <dgm:cxn modelId="{29CBB3DE-2B9E-45DB-83C0-0B7CFBABCE25}" type="presOf" srcId="{ACC180DF-436F-40C2-ACEB-4ACA4514B8CE}" destId="{E1B1B0F5-CC93-47A0-B9D4-F333786F540A}" srcOrd="0" destOrd="0" presId="urn:microsoft.com/office/officeart/2005/8/layout/hList7"/>
    <dgm:cxn modelId="{5756B5EA-FC76-4936-8EEB-3D6B38DC2B98}" type="presOf" srcId="{4685E613-2D81-41DD-B2DF-C603E253AAD8}" destId="{3E8763CC-603A-4A45-BA7F-199EC4518DEC}" srcOrd="0" destOrd="0" presId="urn:microsoft.com/office/officeart/2005/8/layout/hList7"/>
    <dgm:cxn modelId="{5A38D785-8564-483B-8F92-0074721FDCF5}" srcId="{E6EE0398-B553-423A-B284-A7143A3BBFEF}" destId="{4C474A0A-7D79-4356-8506-3ADBA5D808F7}" srcOrd="3" destOrd="0" parTransId="{027E4B01-A9D5-4A6B-812C-CEFE3E052F8C}" sibTransId="{AF0BFD2E-ED7B-4BCD-853E-E43C0E7524C6}"/>
    <dgm:cxn modelId="{C4CA43D2-A4B3-4AE0-9CB7-BE38E5B76374}" type="presParOf" srcId="{CD939074-4DFF-4AC1-908E-7F7186B25CBC}" destId="{3D3CC94E-A173-4D93-AD67-5E7FC877BC0F}" srcOrd="0" destOrd="0" presId="urn:microsoft.com/office/officeart/2005/8/layout/hList7"/>
    <dgm:cxn modelId="{E7394EB8-E03E-43A7-A355-1F91B224CC74}" type="presParOf" srcId="{CD939074-4DFF-4AC1-908E-7F7186B25CBC}" destId="{22A9E507-6F85-4CF9-8226-E42EEEA62EE7}" srcOrd="1" destOrd="0" presId="urn:microsoft.com/office/officeart/2005/8/layout/hList7"/>
    <dgm:cxn modelId="{4C01E08F-BCEA-41AD-8FC0-A252DEA9A94B}" type="presParOf" srcId="{22A9E507-6F85-4CF9-8226-E42EEEA62EE7}" destId="{BF659F11-3A02-43BB-A959-8FAA9DE75766}" srcOrd="0" destOrd="0" presId="urn:microsoft.com/office/officeart/2005/8/layout/hList7"/>
    <dgm:cxn modelId="{C879F8E6-8335-4A7B-92F0-E8440076A349}" type="presParOf" srcId="{BF659F11-3A02-43BB-A959-8FAA9DE75766}" destId="{527064AC-B263-4EC5-841A-BBA7443B09A9}" srcOrd="0" destOrd="0" presId="urn:microsoft.com/office/officeart/2005/8/layout/hList7"/>
    <dgm:cxn modelId="{0F70B51E-70E3-4F25-B41F-8C21F542572A}" type="presParOf" srcId="{BF659F11-3A02-43BB-A959-8FAA9DE75766}" destId="{9CD3D5CD-512C-4649-A63B-71DC9DB09729}" srcOrd="1" destOrd="0" presId="urn:microsoft.com/office/officeart/2005/8/layout/hList7"/>
    <dgm:cxn modelId="{E2CDB2F1-EB44-4E34-98B8-D1AEC868E969}" type="presParOf" srcId="{BF659F11-3A02-43BB-A959-8FAA9DE75766}" destId="{334785EC-47F5-4008-B5EE-FC97745340C8}" srcOrd="2" destOrd="0" presId="urn:microsoft.com/office/officeart/2005/8/layout/hList7"/>
    <dgm:cxn modelId="{CD1BE6E2-C613-4BAF-835A-5B622F6F8AF3}" type="presParOf" srcId="{BF659F11-3A02-43BB-A959-8FAA9DE75766}" destId="{629AF6A8-1002-4EC9-A99D-3327CA2FD458}" srcOrd="3" destOrd="0" presId="urn:microsoft.com/office/officeart/2005/8/layout/hList7"/>
    <dgm:cxn modelId="{23397D3F-57E4-455D-8BDF-AF5619DF0951}" type="presParOf" srcId="{22A9E507-6F85-4CF9-8226-E42EEEA62EE7}" destId="{BED86CC2-A080-489B-84E1-511F6A272D07}" srcOrd="1" destOrd="0" presId="urn:microsoft.com/office/officeart/2005/8/layout/hList7"/>
    <dgm:cxn modelId="{62972AC2-4B33-418A-999D-A58A4B51D84E}" type="presParOf" srcId="{22A9E507-6F85-4CF9-8226-E42EEEA62EE7}" destId="{7C5BA4D2-68C9-4C2A-80FE-32D31C85A5A8}" srcOrd="2" destOrd="0" presId="urn:microsoft.com/office/officeart/2005/8/layout/hList7"/>
    <dgm:cxn modelId="{955D52D9-DA98-4692-BA71-03323957A4F2}" type="presParOf" srcId="{7C5BA4D2-68C9-4C2A-80FE-32D31C85A5A8}" destId="{87136831-1FCB-490D-BD9E-AE89811A60B3}" srcOrd="0" destOrd="0" presId="urn:microsoft.com/office/officeart/2005/8/layout/hList7"/>
    <dgm:cxn modelId="{D5A72A87-2F6F-4FB0-95DA-0245CEB51284}" type="presParOf" srcId="{7C5BA4D2-68C9-4C2A-80FE-32D31C85A5A8}" destId="{489013E6-4AAD-4C88-9E51-06C2E06CF415}" srcOrd="1" destOrd="0" presId="urn:microsoft.com/office/officeart/2005/8/layout/hList7"/>
    <dgm:cxn modelId="{618E1635-FBB8-488A-8E86-C3BFB081C637}" type="presParOf" srcId="{7C5BA4D2-68C9-4C2A-80FE-32D31C85A5A8}" destId="{6EB8E7BF-0E84-4BA4-81B7-2AD8C02604D4}" srcOrd="2" destOrd="0" presId="urn:microsoft.com/office/officeart/2005/8/layout/hList7"/>
    <dgm:cxn modelId="{2506B429-2AC0-42D6-A659-71D9B32094B2}" type="presParOf" srcId="{7C5BA4D2-68C9-4C2A-80FE-32D31C85A5A8}" destId="{2577DE02-3B1B-447C-8684-7783EC4254D3}" srcOrd="3" destOrd="0" presId="urn:microsoft.com/office/officeart/2005/8/layout/hList7"/>
    <dgm:cxn modelId="{F2B2505C-6635-4548-B78A-CF22FC794AF7}" type="presParOf" srcId="{22A9E507-6F85-4CF9-8226-E42EEEA62EE7}" destId="{904BB12D-3C0F-420D-8613-4A81475BC910}" srcOrd="3" destOrd="0" presId="urn:microsoft.com/office/officeart/2005/8/layout/hList7"/>
    <dgm:cxn modelId="{692BF74A-28E7-4ACA-8D5F-949DF7919131}" type="presParOf" srcId="{22A9E507-6F85-4CF9-8226-E42EEEA62EE7}" destId="{29CB1A57-E023-4096-A384-304F3A4406BE}" srcOrd="4" destOrd="0" presId="urn:microsoft.com/office/officeart/2005/8/layout/hList7"/>
    <dgm:cxn modelId="{63F6534D-148A-4167-BBD3-7CE56279E129}" type="presParOf" srcId="{29CB1A57-E023-4096-A384-304F3A4406BE}" destId="{3E8763CC-603A-4A45-BA7F-199EC4518DEC}" srcOrd="0" destOrd="0" presId="urn:microsoft.com/office/officeart/2005/8/layout/hList7"/>
    <dgm:cxn modelId="{7156B2A0-1EFA-4456-A79D-AFDB550B4EAB}" type="presParOf" srcId="{29CB1A57-E023-4096-A384-304F3A4406BE}" destId="{69EDE097-994E-4CC1-A2D9-4B1942995930}" srcOrd="1" destOrd="0" presId="urn:microsoft.com/office/officeart/2005/8/layout/hList7"/>
    <dgm:cxn modelId="{6E5E5D92-F60C-4574-AD0E-7ACADE07468D}" type="presParOf" srcId="{29CB1A57-E023-4096-A384-304F3A4406BE}" destId="{B57637A6-6823-4CB9-8966-170B3933E015}" srcOrd="2" destOrd="0" presId="urn:microsoft.com/office/officeart/2005/8/layout/hList7"/>
    <dgm:cxn modelId="{18823BCD-A45F-414D-8A7E-0753F2AAEE05}" type="presParOf" srcId="{29CB1A57-E023-4096-A384-304F3A4406BE}" destId="{9A115BAD-BA51-4752-A29F-5AC2B0DB70F9}" srcOrd="3" destOrd="0" presId="urn:microsoft.com/office/officeart/2005/8/layout/hList7"/>
    <dgm:cxn modelId="{A950BD3E-645D-4BED-8FC8-529807BB95AA}" type="presParOf" srcId="{22A9E507-6F85-4CF9-8226-E42EEEA62EE7}" destId="{E1B1B0F5-CC93-47A0-B9D4-F333786F540A}" srcOrd="5" destOrd="0" presId="urn:microsoft.com/office/officeart/2005/8/layout/hList7"/>
    <dgm:cxn modelId="{DCDED344-A08C-4CEB-9A2E-26C6FBB2E7DE}" type="presParOf" srcId="{22A9E507-6F85-4CF9-8226-E42EEEA62EE7}" destId="{6C784C1D-F739-427C-8E98-474B0C844188}" srcOrd="6" destOrd="0" presId="urn:microsoft.com/office/officeart/2005/8/layout/hList7"/>
    <dgm:cxn modelId="{ED88AD8F-E3F5-4F68-AF04-BFF5F3392CC2}" type="presParOf" srcId="{6C784C1D-F739-427C-8E98-474B0C844188}" destId="{EDD1E72C-8F21-4A6E-B109-91BACC8A55A8}" srcOrd="0" destOrd="0" presId="urn:microsoft.com/office/officeart/2005/8/layout/hList7"/>
    <dgm:cxn modelId="{B0927AE6-CBAD-4848-A216-A25EA8D207F7}" type="presParOf" srcId="{6C784C1D-F739-427C-8E98-474B0C844188}" destId="{39FBDDF2-C70B-4D61-975A-706C78DFA58C}" srcOrd="1" destOrd="0" presId="urn:microsoft.com/office/officeart/2005/8/layout/hList7"/>
    <dgm:cxn modelId="{FCCE4B21-6C0B-4A7C-AE19-FC85E6C5C280}" type="presParOf" srcId="{6C784C1D-F739-427C-8E98-474B0C844188}" destId="{7E4A4387-E9FD-456F-834E-DF3A8C1EE57A}" srcOrd="2" destOrd="0" presId="urn:microsoft.com/office/officeart/2005/8/layout/hList7"/>
    <dgm:cxn modelId="{A5FC4A9E-D1C0-404A-84FD-7378FAC3A325}" type="presParOf" srcId="{6C784C1D-F739-427C-8E98-474B0C844188}" destId="{EA3C339B-F252-4471-9B23-5E30B17C9820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2F61AD9-08A6-47F9-B748-B6B4A391A300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8104909E-7E55-4E73-87FF-CC141355BE8F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EAF3846C-76C6-4BF9-B800-EA1CD84A113F}" type="parTrans" cxnId="{1C84CDDF-B521-4503-904D-1CF36901DDC6}">
      <dgm:prSet/>
      <dgm:spPr/>
      <dgm:t>
        <a:bodyPr/>
        <a:lstStyle/>
        <a:p>
          <a:endParaRPr lang="zh-TW" altLang="en-US"/>
        </a:p>
      </dgm:t>
    </dgm:pt>
    <dgm:pt modelId="{D20C11FF-F922-4472-BC24-EC0EB01067C1}" type="sibTrans" cxnId="{1C84CDDF-B521-4503-904D-1CF36901DDC6}">
      <dgm:prSet/>
      <dgm:spPr/>
      <dgm:t>
        <a:bodyPr/>
        <a:lstStyle/>
        <a:p>
          <a:endParaRPr lang="zh-TW" altLang="en-US"/>
        </a:p>
      </dgm:t>
    </dgm:pt>
    <dgm:pt modelId="{1755A103-8866-4F2D-8576-00872D52F320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71FDB087-092C-4F11-92AF-871DC5B13072}" type="parTrans" cxnId="{169C211A-1A08-46B8-BAB5-061AE79B25DF}">
      <dgm:prSet/>
      <dgm:spPr/>
      <dgm:t>
        <a:bodyPr/>
        <a:lstStyle/>
        <a:p>
          <a:endParaRPr lang="zh-TW" altLang="en-US"/>
        </a:p>
      </dgm:t>
    </dgm:pt>
    <dgm:pt modelId="{2F705E89-2798-45B8-B1EE-2CEC36ED1273}" type="sibTrans" cxnId="{169C211A-1A08-46B8-BAB5-061AE79B25DF}">
      <dgm:prSet/>
      <dgm:spPr/>
      <dgm:t>
        <a:bodyPr/>
        <a:lstStyle/>
        <a:p>
          <a:endParaRPr lang="zh-TW" altLang="en-US"/>
        </a:p>
      </dgm:t>
    </dgm:pt>
    <dgm:pt modelId="{39EAD3C5-724F-4783-A9B0-2BF064EF98CF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55488980-DADD-4980-92D9-736AB52E3DC1}" type="parTrans" cxnId="{C317EDEE-FE6B-424C-B764-3BCE038BC91F}">
      <dgm:prSet/>
      <dgm:spPr/>
      <dgm:t>
        <a:bodyPr/>
        <a:lstStyle/>
        <a:p>
          <a:endParaRPr lang="zh-TW" altLang="en-US"/>
        </a:p>
      </dgm:t>
    </dgm:pt>
    <dgm:pt modelId="{651F7C8F-2244-4DE3-BF6C-15B62C1F64DE}" type="sibTrans" cxnId="{C317EDEE-FE6B-424C-B764-3BCE038BC91F}">
      <dgm:prSet/>
      <dgm:spPr/>
      <dgm:t>
        <a:bodyPr/>
        <a:lstStyle/>
        <a:p>
          <a:endParaRPr lang="zh-TW" altLang="en-US"/>
        </a:p>
      </dgm:t>
    </dgm:pt>
    <dgm:pt modelId="{FBA38532-4EC8-44CA-950A-EF3F8E23F01C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C29855DF-41EC-42B6-AE96-B1DAE53758DB}" type="parTrans" cxnId="{C8AD0F6D-7644-414C-81ED-30F71583D89A}">
      <dgm:prSet/>
      <dgm:spPr/>
      <dgm:t>
        <a:bodyPr/>
        <a:lstStyle/>
        <a:p>
          <a:endParaRPr lang="zh-TW" altLang="en-US"/>
        </a:p>
      </dgm:t>
    </dgm:pt>
    <dgm:pt modelId="{9CD98B7D-57CC-4968-9431-85722F6B048E}" type="sibTrans" cxnId="{C8AD0F6D-7644-414C-81ED-30F71583D89A}">
      <dgm:prSet/>
      <dgm:spPr/>
      <dgm:t>
        <a:bodyPr/>
        <a:lstStyle/>
        <a:p>
          <a:endParaRPr lang="zh-TW" altLang="en-US"/>
        </a:p>
      </dgm:t>
    </dgm:pt>
    <dgm:pt modelId="{8AA02F97-DAB5-41D3-BDAF-EA0A42DC36A6}" type="pres">
      <dgm:prSet presAssocID="{42F61AD9-08A6-47F9-B748-B6B4A391A300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AF84DD40-5FBB-4B97-8E68-9303374377BD}" type="pres">
      <dgm:prSet presAssocID="{8104909E-7E55-4E73-87FF-CC141355BE8F}" presName="composite" presStyleCnt="0"/>
      <dgm:spPr/>
    </dgm:pt>
    <dgm:pt modelId="{F8EED39D-0457-4751-943C-E66D0C6E0470}" type="pres">
      <dgm:prSet presAssocID="{8104909E-7E55-4E73-87FF-CC141355BE8F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BB683E1-CBD2-4134-B09A-06BBD28F6011}" type="pres">
      <dgm:prSet presAssocID="{8104909E-7E55-4E73-87FF-CC141355BE8F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</dgm:spPr>
    </dgm:pt>
    <dgm:pt modelId="{138FDB19-EBE5-4AAA-8EBF-E0D80F2C3F55}" type="pres">
      <dgm:prSet presAssocID="{8104909E-7E55-4E73-87FF-CC141355BE8F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9532B65-FE80-48D6-B2E1-158080277983}" type="pres">
      <dgm:prSet presAssocID="{D20C11FF-F922-4472-BC24-EC0EB01067C1}" presName="sibTrans" presStyleCnt="0"/>
      <dgm:spPr/>
    </dgm:pt>
    <dgm:pt modelId="{30346A3F-0465-4E2C-8929-4418F496DC20}" type="pres">
      <dgm:prSet presAssocID="{39EAD3C5-724F-4783-A9B0-2BF064EF98CF}" presName="composite" presStyleCnt="0"/>
      <dgm:spPr/>
    </dgm:pt>
    <dgm:pt modelId="{BDE3E24F-A546-400A-A2AD-6BF2745C8A3E}" type="pres">
      <dgm:prSet presAssocID="{39EAD3C5-724F-4783-A9B0-2BF064EF98CF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3B72D3D-8E6F-4B06-AE2B-4401F3EA592E}" type="pres">
      <dgm:prSet presAssocID="{39EAD3C5-724F-4783-A9B0-2BF064EF98CF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</dgm:spPr>
    </dgm:pt>
    <dgm:pt modelId="{48B48C97-0BF2-40BC-A7F2-C4A5AFD499FB}" type="pres">
      <dgm:prSet presAssocID="{39EAD3C5-724F-4783-A9B0-2BF064EF98CF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CE6B8DF-C973-4C20-8DB6-231D8E6411BA}" type="presOf" srcId="{1755A103-8866-4F2D-8576-00872D52F320}" destId="{138FDB19-EBE5-4AAA-8EBF-E0D80F2C3F55}" srcOrd="0" destOrd="0" presId="urn:microsoft.com/office/officeart/2008/layout/TitledPictureBlocks"/>
    <dgm:cxn modelId="{C317EDEE-FE6B-424C-B764-3BCE038BC91F}" srcId="{42F61AD9-08A6-47F9-B748-B6B4A391A300}" destId="{39EAD3C5-724F-4783-A9B0-2BF064EF98CF}" srcOrd="1" destOrd="0" parTransId="{55488980-DADD-4980-92D9-736AB52E3DC1}" sibTransId="{651F7C8F-2244-4DE3-BF6C-15B62C1F64DE}"/>
    <dgm:cxn modelId="{0B446627-AC96-414B-9129-54FD5D9A0477}" type="presOf" srcId="{FBA38532-4EC8-44CA-950A-EF3F8E23F01C}" destId="{48B48C97-0BF2-40BC-A7F2-C4A5AFD499FB}" srcOrd="0" destOrd="0" presId="urn:microsoft.com/office/officeart/2008/layout/TitledPictureBlocks"/>
    <dgm:cxn modelId="{169C211A-1A08-46B8-BAB5-061AE79B25DF}" srcId="{8104909E-7E55-4E73-87FF-CC141355BE8F}" destId="{1755A103-8866-4F2D-8576-00872D52F320}" srcOrd="0" destOrd="0" parTransId="{71FDB087-092C-4F11-92AF-871DC5B13072}" sibTransId="{2F705E89-2798-45B8-B1EE-2CEC36ED1273}"/>
    <dgm:cxn modelId="{05A3079E-62F8-400E-935A-514B52025C84}" type="presOf" srcId="{42F61AD9-08A6-47F9-B748-B6B4A391A300}" destId="{8AA02F97-DAB5-41D3-BDAF-EA0A42DC36A6}" srcOrd="0" destOrd="0" presId="urn:microsoft.com/office/officeart/2008/layout/TitledPictureBlocks"/>
    <dgm:cxn modelId="{C8AD0F6D-7644-414C-81ED-30F71583D89A}" srcId="{39EAD3C5-724F-4783-A9B0-2BF064EF98CF}" destId="{FBA38532-4EC8-44CA-950A-EF3F8E23F01C}" srcOrd="0" destOrd="0" parTransId="{C29855DF-41EC-42B6-AE96-B1DAE53758DB}" sibTransId="{9CD98B7D-57CC-4968-9431-85722F6B048E}"/>
    <dgm:cxn modelId="{1C84CDDF-B521-4503-904D-1CF36901DDC6}" srcId="{42F61AD9-08A6-47F9-B748-B6B4A391A300}" destId="{8104909E-7E55-4E73-87FF-CC141355BE8F}" srcOrd="0" destOrd="0" parTransId="{EAF3846C-76C6-4BF9-B800-EA1CD84A113F}" sibTransId="{D20C11FF-F922-4472-BC24-EC0EB01067C1}"/>
    <dgm:cxn modelId="{4BAB1EE2-DA11-4421-86D1-6621DF04E545}" type="presOf" srcId="{39EAD3C5-724F-4783-A9B0-2BF064EF98CF}" destId="{BDE3E24F-A546-400A-A2AD-6BF2745C8A3E}" srcOrd="0" destOrd="0" presId="urn:microsoft.com/office/officeart/2008/layout/TitledPictureBlocks"/>
    <dgm:cxn modelId="{577895A7-5EF4-49EC-A9FC-11E435EC45EA}" type="presOf" srcId="{8104909E-7E55-4E73-87FF-CC141355BE8F}" destId="{F8EED39D-0457-4751-943C-E66D0C6E0470}" srcOrd="0" destOrd="0" presId="urn:microsoft.com/office/officeart/2008/layout/TitledPictureBlocks"/>
    <dgm:cxn modelId="{BCDE72B2-BFB2-4742-84FF-48935D421103}" type="presParOf" srcId="{8AA02F97-DAB5-41D3-BDAF-EA0A42DC36A6}" destId="{AF84DD40-5FBB-4B97-8E68-9303374377BD}" srcOrd="0" destOrd="0" presId="urn:microsoft.com/office/officeart/2008/layout/TitledPictureBlocks"/>
    <dgm:cxn modelId="{E4A25CA6-F7F7-4D4B-8A01-26C4F0A7AB8B}" type="presParOf" srcId="{AF84DD40-5FBB-4B97-8E68-9303374377BD}" destId="{F8EED39D-0457-4751-943C-E66D0C6E0470}" srcOrd="0" destOrd="0" presId="urn:microsoft.com/office/officeart/2008/layout/TitledPictureBlocks"/>
    <dgm:cxn modelId="{415A50E6-A5B0-4CE1-BD13-BBBD69579613}" type="presParOf" srcId="{AF84DD40-5FBB-4B97-8E68-9303374377BD}" destId="{3BB683E1-CBD2-4134-B09A-06BBD28F6011}" srcOrd="1" destOrd="0" presId="urn:microsoft.com/office/officeart/2008/layout/TitledPictureBlocks"/>
    <dgm:cxn modelId="{1FDEF47F-5A34-4F3A-84AD-5397EE1ECB5C}" type="presParOf" srcId="{AF84DD40-5FBB-4B97-8E68-9303374377BD}" destId="{138FDB19-EBE5-4AAA-8EBF-E0D80F2C3F55}" srcOrd="2" destOrd="0" presId="urn:microsoft.com/office/officeart/2008/layout/TitledPictureBlocks"/>
    <dgm:cxn modelId="{5D1975CC-892D-402C-BA57-8A98BBE89D68}" type="presParOf" srcId="{8AA02F97-DAB5-41D3-BDAF-EA0A42DC36A6}" destId="{29532B65-FE80-48D6-B2E1-158080277983}" srcOrd="1" destOrd="0" presId="urn:microsoft.com/office/officeart/2008/layout/TitledPictureBlocks"/>
    <dgm:cxn modelId="{CE31A814-B853-4239-A74D-1DD990DDC91A}" type="presParOf" srcId="{8AA02F97-DAB5-41D3-BDAF-EA0A42DC36A6}" destId="{30346A3F-0465-4E2C-8929-4418F496DC20}" srcOrd="2" destOrd="0" presId="urn:microsoft.com/office/officeart/2008/layout/TitledPictureBlocks"/>
    <dgm:cxn modelId="{137E579D-171F-4F81-9B87-D4403360FB67}" type="presParOf" srcId="{30346A3F-0465-4E2C-8929-4418F496DC20}" destId="{BDE3E24F-A546-400A-A2AD-6BF2745C8A3E}" srcOrd="0" destOrd="0" presId="urn:microsoft.com/office/officeart/2008/layout/TitledPictureBlocks"/>
    <dgm:cxn modelId="{010873FF-7B63-497E-A28C-AAE4DC01AB3B}" type="presParOf" srcId="{30346A3F-0465-4E2C-8929-4418F496DC20}" destId="{33B72D3D-8E6F-4B06-AE2B-4401F3EA592E}" srcOrd="1" destOrd="0" presId="urn:microsoft.com/office/officeart/2008/layout/TitledPictureBlocks"/>
    <dgm:cxn modelId="{EA8F8259-073A-496C-907B-58F7D5E24363}" type="presParOf" srcId="{30346A3F-0465-4E2C-8929-4418F496DC20}" destId="{48B48C97-0BF2-40BC-A7F2-C4A5AFD499FB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01B39EA-972B-4629-B652-EA529DF11347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4B98EBC4-2584-4F58-89CF-A579BAD32375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A32A67EE-A608-4985-915E-5F0D059C1E32}" type="parTrans" cxnId="{7C55D742-A3E5-4CA3-97AA-825BA8015CD3}">
      <dgm:prSet/>
      <dgm:spPr/>
      <dgm:t>
        <a:bodyPr/>
        <a:lstStyle/>
        <a:p>
          <a:endParaRPr lang="zh-TW" altLang="en-US"/>
        </a:p>
      </dgm:t>
    </dgm:pt>
    <dgm:pt modelId="{F26E3C77-D888-451E-A1BC-BEE24CBA3166}" type="sibTrans" cxnId="{7C55D742-A3E5-4CA3-97AA-825BA8015CD3}">
      <dgm:prSet/>
      <dgm:spPr/>
      <dgm:t>
        <a:bodyPr/>
        <a:lstStyle/>
        <a:p>
          <a:endParaRPr lang="zh-TW" altLang="en-US"/>
        </a:p>
      </dgm:t>
    </dgm:pt>
    <dgm:pt modelId="{2EF6E8A8-90CE-4011-A459-ABC152FA1D75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D07F99EC-1823-4589-9F79-40FB26D8D7E6}" type="parTrans" cxnId="{6000BA95-D150-460D-B5F7-0E0236F15E7C}">
      <dgm:prSet/>
      <dgm:spPr/>
      <dgm:t>
        <a:bodyPr/>
        <a:lstStyle/>
        <a:p>
          <a:endParaRPr lang="zh-TW" altLang="en-US"/>
        </a:p>
      </dgm:t>
    </dgm:pt>
    <dgm:pt modelId="{A8566371-CB87-4667-84BE-77F9C43213D6}" type="sibTrans" cxnId="{6000BA95-D150-460D-B5F7-0E0236F15E7C}">
      <dgm:prSet/>
      <dgm:spPr/>
      <dgm:t>
        <a:bodyPr/>
        <a:lstStyle/>
        <a:p>
          <a:endParaRPr lang="zh-TW" altLang="en-US"/>
        </a:p>
      </dgm:t>
    </dgm:pt>
    <dgm:pt modelId="{A164EA4E-3CF0-4825-B7BF-99E37AEA8FDC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43FB99F2-2BE7-431B-AB54-D894AE7CA5A3}" type="parTrans" cxnId="{1C402247-7441-419C-BF9D-31E7F2ADE260}">
      <dgm:prSet/>
      <dgm:spPr/>
      <dgm:t>
        <a:bodyPr/>
        <a:lstStyle/>
        <a:p>
          <a:endParaRPr lang="zh-TW" altLang="en-US"/>
        </a:p>
      </dgm:t>
    </dgm:pt>
    <dgm:pt modelId="{0EB2BF32-7B8C-4B28-88FB-422CB83FF93F}" type="sibTrans" cxnId="{1C402247-7441-419C-BF9D-31E7F2ADE260}">
      <dgm:prSet/>
      <dgm:spPr/>
      <dgm:t>
        <a:bodyPr/>
        <a:lstStyle/>
        <a:p>
          <a:endParaRPr lang="zh-TW" altLang="en-US"/>
        </a:p>
      </dgm:t>
    </dgm:pt>
    <dgm:pt modelId="{F46DD528-717F-4603-9309-47D5D45EDC1D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776922FA-90EC-4C01-8596-8CC11A9D0E46}" type="parTrans" cxnId="{E772F931-0809-401D-8AAF-C0854C65BEA0}">
      <dgm:prSet/>
      <dgm:spPr/>
      <dgm:t>
        <a:bodyPr/>
        <a:lstStyle/>
        <a:p>
          <a:endParaRPr lang="zh-TW" altLang="en-US"/>
        </a:p>
      </dgm:t>
    </dgm:pt>
    <dgm:pt modelId="{2E3A29C8-0FF5-472E-A4FC-C4CD4D03AC35}" type="sibTrans" cxnId="{E772F931-0809-401D-8AAF-C0854C65BEA0}">
      <dgm:prSet/>
      <dgm:spPr/>
      <dgm:t>
        <a:bodyPr/>
        <a:lstStyle/>
        <a:p>
          <a:endParaRPr lang="zh-TW" altLang="en-US"/>
        </a:p>
      </dgm:t>
    </dgm:pt>
    <dgm:pt modelId="{36D54A46-CBE0-4044-AEFB-374D8D3FEBC5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FCBB86AF-BB22-4562-834D-ED775A1CD77D}" type="parTrans" cxnId="{42B8B84A-78BC-46F3-8FED-A4F4112C2BFC}">
      <dgm:prSet/>
      <dgm:spPr/>
      <dgm:t>
        <a:bodyPr/>
        <a:lstStyle/>
        <a:p>
          <a:endParaRPr lang="zh-TW" altLang="en-US"/>
        </a:p>
      </dgm:t>
    </dgm:pt>
    <dgm:pt modelId="{1A19A211-E5F5-4E9E-A464-CC5C4BACB737}" type="sibTrans" cxnId="{42B8B84A-78BC-46F3-8FED-A4F4112C2BFC}">
      <dgm:prSet/>
      <dgm:spPr/>
      <dgm:t>
        <a:bodyPr/>
        <a:lstStyle/>
        <a:p>
          <a:endParaRPr lang="zh-TW" altLang="en-US"/>
        </a:p>
      </dgm:t>
    </dgm:pt>
    <dgm:pt modelId="{E1FD02E5-307E-4519-8F0F-90230661E43A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04D712B8-E456-408A-8762-B5B2BD368943}" type="parTrans" cxnId="{BDF564D8-5F0D-4905-9DE9-AFED98BCFD42}">
      <dgm:prSet/>
      <dgm:spPr/>
      <dgm:t>
        <a:bodyPr/>
        <a:lstStyle/>
        <a:p>
          <a:endParaRPr lang="zh-TW" altLang="en-US"/>
        </a:p>
      </dgm:t>
    </dgm:pt>
    <dgm:pt modelId="{A0AA71D5-9877-45B0-B9A7-D4917B74000A}" type="sibTrans" cxnId="{BDF564D8-5F0D-4905-9DE9-AFED98BCFD42}">
      <dgm:prSet/>
      <dgm:spPr/>
      <dgm:t>
        <a:bodyPr/>
        <a:lstStyle/>
        <a:p>
          <a:endParaRPr lang="zh-TW" altLang="en-US"/>
        </a:p>
      </dgm:t>
    </dgm:pt>
    <dgm:pt modelId="{915C1C7D-1BCD-4BF1-A1BD-DC7984FF9A83}" type="pres">
      <dgm:prSet presAssocID="{D01B39EA-972B-4629-B652-EA529DF11347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BEEBA6C-7304-477E-B61D-ED182D41A82B}" type="pres">
      <dgm:prSet presAssocID="{D01B39EA-972B-4629-B652-EA529DF11347}" presName="cycle" presStyleCnt="0"/>
      <dgm:spPr/>
    </dgm:pt>
    <dgm:pt modelId="{D1570F12-BD01-4AC5-B142-2FD5A2767A69}" type="pres">
      <dgm:prSet presAssocID="{D01B39EA-972B-4629-B652-EA529DF11347}" presName="centerShape" presStyleCnt="0"/>
      <dgm:spPr/>
    </dgm:pt>
    <dgm:pt modelId="{2EF4292F-A3D5-43B3-A31F-5C36B08056F0}" type="pres">
      <dgm:prSet presAssocID="{D01B39EA-972B-4629-B652-EA529DF11347}" presName="connSite" presStyleLbl="node1" presStyleIdx="0" presStyleCnt="4"/>
      <dgm:spPr/>
    </dgm:pt>
    <dgm:pt modelId="{A5E78F14-F595-4123-8A8D-A9239016F0D4}" type="pres">
      <dgm:prSet presAssocID="{D01B39EA-972B-4629-B652-EA529DF11347}" presName="visible" presStyleLbl="nod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61377197-4A30-4CED-A310-8D618D0CB5CF}" type="pres">
      <dgm:prSet presAssocID="{A32A67EE-A608-4985-915E-5F0D059C1E32}" presName="Name25" presStyleLbl="parChTrans1D1" presStyleIdx="0" presStyleCnt="3"/>
      <dgm:spPr/>
      <dgm:t>
        <a:bodyPr/>
        <a:lstStyle/>
        <a:p>
          <a:endParaRPr lang="zh-TW" altLang="en-US"/>
        </a:p>
      </dgm:t>
    </dgm:pt>
    <dgm:pt modelId="{B3CDAB2F-FA5E-4564-BEB6-8DFA7802E8E6}" type="pres">
      <dgm:prSet presAssocID="{4B98EBC4-2584-4F58-89CF-A579BAD32375}" presName="node" presStyleCnt="0"/>
      <dgm:spPr/>
    </dgm:pt>
    <dgm:pt modelId="{5CC18912-F8F7-4886-9281-F45D634F6460}" type="pres">
      <dgm:prSet presAssocID="{4B98EBC4-2584-4F58-89CF-A579BAD32375}" presName="parentNode" presStyleLbl="node1" presStyleIdx="1" presStyleCnt="4" custLinFactNeighborX="9888" custLinFactNeighborY="-7386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4B754B1-0B59-44FC-9ADA-9728E8B80CE3}" type="pres">
      <dgm:prSet presAssocID="{4B98EBC4-2584-4F58-89CF-A579BAD32375}" presName="childNod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848BA48-836E-4236-A156-1C528BEDC51B}" type="pres">
      <dgm:prSet presAssocID="{FCBB86AF-BB22-4562-834D-ED775A1CD77D}" presName="Name25" presStyleLbl="parChTrans1D1" presStyleIdx="1" presStyleCnt="3"/>
      <dgm:spPr/>
      <dgm:t>
        <a:bodyPr/>
        <a:lstStyle/>
        <a:p>
          <a:endParaRPr lang="zh-TW" altLang="en-US"/>
        </a:p>
      </dgm:t>
    </dgm:pt>
    <dgm:pt modelId="{6D426BEB-E513-4F39-BBEA-322E4562F2A6}" type="pres">
      <dgm:prSet presAssocID="{36D54A46-CBE0-4044-AEFB-374D8D3FEBC5}" presName="node" presStyleCnt="0"/>
      <dgm:spPr/>
    </dgm:pt>
    <dgm:pt modelId="{6E2D4E50-4009-4C02-B9A1-194A08A64293}" type="pres">
      <dgm:prSet presAssocID="{36D54A46-CBE0-4044-AEFB-374D8D3FEBC5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B3F44D7-E1C2-4AE6-AC2D-E9B2FE76641E}" type="pres">
      <dgm:prSet presAssocID="{36D54A46-CBE0-4044-AEFB-374D8D3FEBC5}" presName="childNode" presStyleLbl="revTx" presStyleIdx="0" presStyleCnt="1">
        <dgm:presLayoutVars>
          <dgm:bulletEnabled val="1"/>
        </dgm:presLayoutVars>
      </dgm:prSet>
      <dgm:spPr/>
    </dgm:pt>
    <dgm:pt modelId="{3E6452DD-F59B-4675-92E1-71CD1324C6A0}" type="pres">
      <dgm:prSet presAssocID="{04D712B8-E456-408A-8762-B5B2BD368943}" presName="Name25" presStyleLbl="parChTrans1D1" presStyleIdx="2" presStyleCnt="3"/>
      <dgm:spPr/>
      <dgm:t>
        <a:bodyPr/>
        <a:lstStyle/>
        <a:p>
          <a:endParaRPr lang="zh-TW" altLang="en-US"/>
        </a:p>
      </dgm:t>
    </dgm:pt>
    <dgm:pt modelId="{21DCF095-DF1F-4337-994D-0A9ECCA44281}" type="pres">
      <dgm:prSet presAssocID="{E1FD02E5-307E-4519-8F0F-90230661E43A}" presName="node" presStyleCnt="0"/>
      <dgm:spPr/>
    </dgm:pt>
    <dgm:pt modelId="{D5A4F427-503C-418B-90B8-8BCC215F3278}" type="pres">
      <dgm:prSet presAssocID="{E1FD02E5-307E-4519-8F0F-90230661E43A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E50404F-BB79-4CD5-B8E4-A1C03945980F}" type="pres">
      <dgm:prSet presAssocID="{E1FD02E5-307E-4519-8F0F-90230661E43A}" presName="childNode" presStyleLbl="revTx" presStyleIdx="0" presStyleCnt="1">
        <dgm:presLayoutVars>
          <dgm:bulletEnabled val="1"/>
        </dgm:presLayoutVars>
      </dgm:prSet>
      <dgm:spPr/>
    </dgm:pt>
  </dgm:ptLst>
  <dgm:cxnLst>
    <dgm:cxn modelId="{E772F931-0809-401D-8AAF-C0854C65BEA0}" srcId="{4B98EBC4-2584-4F58-89CF-A579BAD32375}" destId="{F46DD528-717F-4603-9309-47D5D45EDC1D}" srcOrd="2" destOrd="0" parTransId="{776922FA-90EC-4C01-8596-8CC11A9D0E46}" sibTransId="{2E3A29C8-0FF5-472E-A4FC-C4CD4D03AC35}"/>
    <dgm:cxn modelId="{7C55D742-A3E5-4CA3-97AA-825BA8015CD3}" srcId="{D01B39EA-972B-4629-B652-EA529DF11347}" destId="{4B98EBC4-2584-4F58-89CF-A579BAD32375}" srcOrd="0" destOrd="0" parTransId="{A32A67EE-A608-4985-915E-5F0D059C1E32}" sibTransId="{F26E3C77-D888-451E-A1BC-BEE24CBA3166}"/>
    <dgm:cxn modelId="{42B8B84A-78BC-46F3-8FED-A4F4112C2BFC}" srcId="{D01B39EA-972B-4629-B652-EA529DF11347}" destId="{36D54A46-CBE0-4044-AEFB-374D8D3FEBC5}" srcOrd="1" destOrd="0" parTransId="{FCBB86AF-BB22-4562-834D-ED775A1CD77D}" sibTransId="{1A19A211-E5F5-4E9E-A464-CC5C4BACB737}"/>
    <dgm:cxn modelId="{6000BA95-D150-460D-B5F7-0E0236F15E7C}" srcId="{4B98EBC4-2584-4F58-89CF-A579BAD32375}" destId="{2EF6E8A8-90CE-4011-A459-ABC152FA1D75}" srcOrd="0" destOrd="0" parTransId="{D07F99EC-1823-4589-9F79-40FB26D8D7E6}" sibTransId="{A8566371-CB87-4667-84BE-77F9C43213D6}"/>
    <dgm:cxn modelId="{1C402247-7441-419C-BF9D-31E7F2ADE260}" srcId="{4B98EBC4-2584-4F58-89CF-A579BAD32375}" destId="{A164EA4E-3CF0-4825-B7BF-99E37AEA8FDC}" srcOrd="1" destOrd="0" parTransId="{43FB99F2-2BE7-431B-AB54-D894AE7CA5A3}" sibTransId="{0EB2BF32-7B8C-4B28-88FB-422CB83FF93F}"/>
    <dgm:cxn modelId="{F8235648-9D78-4F92-816F-4578D98CCF3C}" type="presOf" srcId="{04D712B8-E456-408A-8762-B5B2BD368943}" destId="{3E6452DD-F59B-4675-92E1-71CD1324C6A0}" srcOrd="0" destOrd="0" presId="urn:microsoft.com/office/officeart/2005/8/layout/radial2"/>
    <dgm:cxn modelId="{BDF564D8-5F0D-4905-9DE9-AFED98BCFD42}" srcId="{D01B39EA-972B-4629-B652-EA529DF11347}" destId="{E1FD02E5-307E-4519-8F0F-90230661E43A}" srcOrd="2" destOrd="0" parTransId="{04D712B8-E456-408A-8762-B5B2BD368943}" sibTransId="{A0AA71D5-9877-45B0-B9A7-D4917B74000A}"/>
    <dgm:cxn modelId="{52102442-574E-4CA8-AFFC-6A7D7D4B323E}" type="presOf" srcId="{FCBB86AF-BB22-4562-834D-ED775A1CD77D}" destId="{E848BA48-836E-4236-A156-1C528BEDC51B}" srcOrd="0" destOrd="0" presId="urn:microsoft.com/office/officeart/2005/8/layout/radial2"/>
    <dgm:cxn modelId="{E86F8F2B-D6BA-4362-A583-52CD7AF819D9}" type="presOf" srcId="{A32A67EE-A608-4985-915E-5F0D059C1E32}" destId="{61377197-4A30-4CED-A310-8D618D0CB5CF}" srcOrd="0" destOrd="0" presId="urn:microsoft.com/office/officeart/2005/8/layout/radial2"/>
    <dgm:cxn modelId="{CEE0014F-9361-403C-AF1B-C60037330177}" type="presOf" srcId="{E1FD02E5-307E-4519-8F0F-90230661E43A}" destId="{D5A4F427-503C-418B-90B8-8BCC215F3278}" srcOrd="0" destOrd="0" presId="urn:microsoft.com/office/officeart/2005/8/layout/radial2"/>
    <dgm:cxn modelId="{520972E3-66B3-4A58-B4B8-77BBAE87122D}" type="presOf" srcId="{4B98EBC4-2584-4F58-89CF-A579BAD32375}" destId="{5CC18912-F8F7-4886-9281-F45D634F6460}" srcOrd="0" destOrd="0" presId="urn:microsoft.com/office/officeart/2005/8/layout/radial2"/>
    <dgm:cxn modelId="{DAB37ADD-B50F-43CF-9B6B-4EB90FF00B9A}" type="presOf" srcId="{36D54A46-CBE0-4044-AEFB-374D8D3FEBC5}" destId="{6E2D4E50-4009-4C02-B9A1-194A08A64293}" srcOrd="0" destOrd="0" presId="urn:microsoft.com/office/officeart/2005/8/layout/radial2"/>
    <dgm:cxn modelId="{49604181-552D-4B55-A71A-922DC03F97C4}" type="presOf" srcId="{F46DD528-717F-4603-9309-47D5D45EDC1D}" destId="{34B754B1-0B59-44FC-9ADA-9728E8B80CE3}" srcOrd="0" destOrd="2" presId="urn:microsoft.com/office/officeart/2005/8/layout/radial2"/>
    <dgm:cxn modelId="{3E76AD26-4DFE-4D31-B4B3-1E7363147B06}" type="presOf" srcId="{A164EA4E-3CF0-4825-B7BF-99E37AEA8FDC}" destId="{34B754B1-0B59-44FC-9ADA-9728E8B80CE3}" srcOrd="0" destOrd="1" presId="urn:microsoft.com/office/officeart/2005/8/layout/radial2"/>
    <dgm:cxn modelId="{E00A8E6F-1CD7-422B-A81B-38D2760ED2AF}" type="presOf" srcId="{D01B39EA-972B-4629-B652-EA529DF11347}" destId="{915C1C7D-1BCD-4BF1-A1BD-DC7984FF9A83}" srcOrd="0" destOrd="0" presId="urn:microsoft.com/office/officeart/2005/8/layout/radial2"/>
    <dgm:cxn modelId="{6B0D221E-B52A-4DE2-8753-B060BD913E34}" type="presOf" srcId="{2EF6E8A8-90CE-4011-A459-ABC152FA1D75}" destId="{34B754B1-0B59-44FC-9ADA-9728E8B80CE3}" srcOrd="0" destOrd="0" presId="urn:microsoft.com/office/officeart/2005/8/layout/radial2"/>
    <dgm:cxn modelId="{DCBEA68B-BAAD-4801-91BD-CABD7F96B82F}" type="presParOf" srcId="{915C1C7D-1BCD-4BF1-A1BD-DC7984FF9A83}" destId="{9BEEBA6C-7304-477E-B61D-ED182D41A82B}" srcOrd="0" destOrd="0" presId="urn:microsoft.com/office/officeart/2005/8/layout/radial2"/>
    <dgm:cxn modelId="{7077F9E1-9363-47BD-846B-2573F32683B9}" type="presParOf" srcId="{9BEEBA6C-7304-477E-B61D-ED182D41A82B}" destId="{D1570F12-BD01-4AC5-B142-2FD5A2767A69}" srcOrd="0" destOrd="0" presId="urn:microsoft.com/office/officeart/2005/8/layout/radial2"/>
    <dgm:cxn modelId="{6E127202-5E2E-49E1-B4D7-36CD4C40AC1D}" type="presParOf" srcId="{D1570F12-BD01-4AC5-B142-2FD5A2767A69}" destId="{2EF4292F-A3D5-43B3-A31F-5C36B08056F0}" srcOrd="0" destOrd="0" presId="urn:microsoft.com/office/officeart/2005/8/layout/radial2"/>
    <dgm:cxn modelId="{65275416-D339-4086-8745-8C5B669B5312}" type="presParOf" srcId="{D1570F12-BD01-4AC5-B142-2FD5A2767A69}" destId="{A5E78F14-F595-4123-8A8D-A9239016F0D4}" srcOrd="1" destOrd="0" presId="urn:microsoft.com/office/officeart/2005/8/layout/radial2"/>
    <dgm:cxn modelId="{38B1B151-9120-4F46-B2E2-2B8633D55C40}" type="presParOf" srcId="{9BEEBA6C-7304-477E-B61D-ED182D41A82B}" destId="{61377197-4A30-4CED-A310-8D618D0CB5CF}" srcOrd="1" destOrd="0" presId="urn:microsoft.com/office/officeart/2005/8/layout/radial2"/>
    <dgm:cxn modelId="{3D90B955-F327-4C32-B609-6090DF4394FD}" type="presParOf" srcId="{9BEEBA6C-7304-477E-B61D-ED182D41A82B}" destId="{B3CDAB2F-FA5E-4564-BEB6-8DFA7802E8E6}" srcOrd="2" destOrd="0" presId="urn:microsoft.com/office/officeart/2005/8/layout/radial2"/>
    <dgm:cxn modelId="{F701F3A8-B32B-431F-9ECE-F0595B376E6A}" type="presParOf" srcId="{B3CDAB2F-FA5E-4564-BEB6-8DFA7802E8E6}" destId="{5CC18912-F8F7-4886-9281-F45D634F6460}" srcOrd="0" destOrd="0" presId="urn:microsoft.com/office/officeart/2005/8/layout/radial2"/>
    <dgm:cxn modelId="{174AC27B-96BE-47B4-A37C-9466F8C437A4}" type="presParOf" srcId="{B3CDAB2F-FA5E-4564-BEB6-8DFA7802E8E6}" destId="{34B754B1-0B59-44FC-9ADA-9728E8B80CE3}" srcOrd="1" destOrd="0" presId="urn:microsoft.com/office/officeart/2005/8/layout/radial2"/>
    <dgm:cxn modelId="{D845E50B-ACF3-460A-9C0A-1E85C20BFA55}" type="presParOf" srcId="{9BEEBA6C-7304-477E-B61D-ED182D41A82B}" destId="{E848BA48-836E-4236-A156-1C528BEDC51B}" srcOrd="3" destOrd="0" presId="urn:microsoft.com/office/officeart/2005/8/layout/radial2"/>
    <dgm:cxn modelId="{95424C2E-DC1C-4B3E-B838-9BE4BCED8088}" type="presParOf" srcId="{9BEEBA6C-7304-477E-B61D-ED182D41A82B}" destId="{6D426BEB-E513-4F39-BBEA-322E4562F2A6}" srcOrd="4" destOrd="0" presId="urn:microsoft.com/office/officeart/2005/8/layout/radial2"/>
    <dgm:cxn modelId="{2D2E813B-26C5-433B-9C25-BF98E92F2DE3}" type="presParOf" srcId="{6D426BEB-E513-4F39-BBEA-322E4562F2A6}" destId="{6E2D4E50-4009-4C02-B9A1-194A08A64293}" srcOrd="0" destOrd="0" presId="urn:microsoft.com/office/officeart/2005/8/layout/radial2"/>
    <dgm:cxn modelId="{059469C6-A9F7-46C3-8B05-6D2DF24D71F9}" type="presParOf" srcId="{6D426BEB-E513-4F39-BBEA-322E4562F2A6}" destId="{2B3F44D7-E1C2-4AE6-AC2D-E9B2FE76641E}" srcOrd="1" destOrd="0" presId="urn:microsoft.com/office/officeart/2005/8/layout/radial2"/>
    <dgm:cxn modelId="{FC392176-29C7-4E18-B4F5-3D77B130C678}" type="presParOf" srcId="{9BEEBA6C-7304-477E-B61D-ED182D41A82B}" destId="{3E6452DD-F59B-4675-92E1-71CD1324C6A0}" srcOrd="5" destOrd="0" presId="urn:microsoft.com/office/officeart/2005/8/layout/radial2"/>
    <dgm:cxn modelId="{41F0A887-C068-43DB-A5BC-08FAE74239D7}" type="presParOf" srcId="{9BEEBA6C-7304-477E-B61D-ED182D41A82B}" destId="{21DCF095-DF1F-4337-994D-0A9ECCA44281}" srcOrd="6" destOrd="0" presId="urn:microsoft.com/office/officeart/2005/8/layout/radial2"/>
    <dgm:cxn modelId="{8C850D0A-C4C1-4451-9758-BB49D4437BFC}" type="presParOf" srcId="{21DCF095-DF1F-4337-994D-0A9ECCA44281}" destId="{D5A4F427-503C-418B-90B8-8BCC215F3278}" srcOrd="0" destOrd="0" presId="urn:microsoft.com/office/officeart/2005/8/layout/radial2"/>
    <dgm:cxn modelId="{D103C85F-718A-452D-9595-18E8B4153A28}" type="presParOf" srcId="{21DCF095-DF1F-4337-994D-0A9ECCA44281}" destId="{5E50404F-BB79-4CD5-B8E4-A1C03945980F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7064AC-B263-4EC5-841A-BBA7443B09A9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629AF6A8-1002-4EC9-A99D-3327CA2FD458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136831-1FCB-490D-BD9E-AE89811A60B3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口罩要遮住口鼻、蓋住下巴  </a:t>
          </a:r>
          <a:endParaRPr lang="zh-TW" altLang="en-US" sz="2800" kern="1200"/>
        </a:p>
      </dsp:txBody>
      <dsp:txXfrm>
        <a:off x="2073443" y="1810385"/>
        <a:ext cx="2011188" cy="1810385"/>
      </dsp:txXfrm>
    </dsp:sp>
    <dsp:sp modelId="{2577DE02-3B1B-447C-8684-7783EC4254D3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8763CC-603A-4A45-BA7F-199EC4518DEC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9A115BAD-BA51-4752-A29F-5AC2B0DB70F9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D1E72C-8F21-4A6E-B109-91BACC8A55A8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有發燒、呼吸道症狀速就醫</a:t>
          </a:r>
          <a:endParaRPr lang="zh-TW" altLang="en-US" sz="2800" kern="1200"/>
        </a:p>
      </dsp:txBody>
      <dsp:txXfrm>
        <a:off x="6216492" y="1810385"/>
        <a:ext cx="2011188" cy="1810385"/>
      </dsp:txXfrm>
    </dsp:sp>
    <dsp:sp modelId="{EA3C339B-F252-4471-9B23-5E30B17C9820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3CC94E-A173-4D93-AD67-5E7FC877BC0F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B683E1-CBD2-4134-B09A-06BBD28F6011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8FDB19-EBE5-4AAA-8EBF-E0D80F2C3F55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F8EED39D-0457-4751-943C-E66D0C6E0470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33B72D3D-8E6F-4B06-AE2B-4401F3EA592E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B48C97-0BF2-40BC-A7F2-C4A5AFD499FB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BDE3E24F-A546-400A-A2AD-6BF2745C8A3E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6452DD-F59B-4675-92E1-71CD1324C6A0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48BA48-836E-4236-A156-1C528BEDC51B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377197-4A30-4CED-A310-8D618D0CB5CF}">
      <dsp:nvSpPr>
        <dsp:cNvPr id="0" name=""/>
        <dsp:cNvSpPr/>
      </dsp:nvSpPr>
      <dsp:spPr>
        <a:xfrm rot="19157938">
          <a:off x="2863667" y="1319212"/>
          <a:ext cx="81431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81431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E78F14-F595-4123-8A8D-A9239016F0D4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C18912-F8F7-4886-9281-F45D634F6460}">
      <dsp:nvSpPr>
        <dsp:cNvPr id="0" name=""/>
        <dsp:cNvSpPr/>
      </dsp:nvSpPr>
      <dsp:spPr>
        <a:xfrm>
          <a:off x="3421755" y="0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kern="1200" dirty="0" smtClean="0"/>
            <a:t>衛福部疾管署</a:t>
          </a:r>
          <a:endParaRPr lang="zh-TW" sz="1700" kern="1200" dirty="0"/>
        </a:p>
      </dsp:txBody>
      <dsp:txXfrm>
        <a:off x="3612774" y="191019"/>
        <a:ext cx="922321" cy="922321"/>
      </dsp:txXfrm>
    </dsp:sp>
    <dsp:sp modelId="{34B754B1-0B59-44FC-9ADA-9728E8B80CE3}">
      <dsp:nvSpPr>
        <dsp:cNvPr id="0" name=""/>
        <dsp:cNvSpPr/>
      </dsp:nvSpPr>
      <dsp:spPr>
        <a:xfrm>
          <a:off x="4856550" y="0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200" kern="1200" dirty="0" smtClean="0"/>
            <a:t>掌握最新疫情</a:t>
          </a:r>
          <a:endParaRPr lang="zh-TW" sz="2200" kern="1200" dirty="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200" kern="1200" dirty="0" smtClean="0"/>
            <a:t>了解防疫議題</a:t>
          </a:r>
          <a:endParaRPr lang="zh-TW" sz="2200" kern="1200" dirty="0"/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200" kern="1200" dirty="0" smtClean="0"/>
            <a:t>防疫小測驗</a:t>
          </a:r>
          <a:endParaRPr lang="zh-TW" sz="2200" kern="1200" dirty="0"/>
        </a:p>
      </dsp:txBody>
      <dsp:txXfrm>
        <a:off x="4856550" y="0"/>
        <a:ext cx="1956539" cy="1304359"/>
      </dsp:txXfrm>
    </dsp:sp>
    <dsp:sp modelId="{6E2D4E50-4009-4C02-B9A1-194A08A64293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kern="1200" dirty="0" smtClean="0"/>
            <a:t>你的防疫觀念正確嗎？</a:t>
          </a:r>
          <a:endParaRPr lang="zh-TW" sz="1700" kern="1200" dirty="0"/>
        </a:p>
      </dsp:txBody>
      <dsp:txXfrm>
        <a:off x="3914976" y="1801820"/>
        <a:ext cx="922321" cy="922321"/>
      </dsp:txXfrm>
    </dsp:sp>
    <dsp:sp modelId="{D5A4F427-503C-418B-90B8-8BCC215F3278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kern="1200" dirty="0" smtClean="0"/>
            <a:t>擊敗新冠病毒，健康久久！</a:t>
          </a:r>
          <a:endParaRPr lang="zh-TW" sz="1700" kern="1200" dirty="0"/>
        </a:p>
      </dsp:txBody>
      <dsp:txXfrm>
        <a:off x="3483799" y="3410996"/>
        <a:ext cx="922321" cy="9223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6C8004-9F9B-4072-A489-98E9554E5D8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1F69AA-796B-48E9-B04A-16E1C1113D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1200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>
          <a:gsLst>
            <a:gs pos="99468">
              <a:srgbClr val="0472C1"/>
            </a:gs>
            <a:gs pos="98937">
              <a:srgbClr val="0873C2"/>
            </a:gs>
            <a:gs pos="97875">
              <a:srgbClr val="1075C3"/>
            </a:gs>
            <a:gs pos="95750">
              <a:srgbClr val="207AC6"/>
            </a:gs>
            <a:gs pos="91500">
              <a:srgbClr val="3F83CC"/>
            </a:gs>
            <a:gs pos="83000">
              <a:srgbClr val="7E96D7"/>
            </a:gs>
            <a:gs pos="100000">
              <a:srgbClr val="0070C0"/>
            </a:gs>
            <a:gs pos="0">
              <a:srgbClr val="C00000"/>
            </a:gs>
            <a:gs pos="33000">
              <a:srgbClr val="FFFF00"/>
            </a:gs>
            <a:gs pos="66000">
              <a:srgbClr val="FBBBED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000">
              <a:srgbClr val="382880"/>
            </a:gs>
            <a:gs pos="4587">
              <a:schemeClr val="bg2">
                <a:lumMod val="50000"/>
              </a:schemeClr>
            </a:gs>
            <a:gs pos="31000">
              <a:srgbClr val="7030A0"/>
            </a:gs>
            <a:gs pos="43000">
              <a:srgbClr val="002060"/>
            </a:gs>
            <a:gs pos="50000">
              <a:srgbClr val="00B0F0"/>
            </a:gs>
            <a:gs pos="88000">
              <a:srgbClr val="E08000"/>
            </a:gs>
            <a:gs pos="100000">
              <a:srgbClr val="C00000"/>
            </a:gs>
            <a:gs pos="62000">
              <a:srgbClr val="00B050"/>
            </a:gs>
            <a:gs pos="75000">
              <a:srgbClr val="FFFF00"/>
            </a:gs>
            <a:gs pos="19000">
              <a:schemeClr val="accent2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70C0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00B0F0"/>
          </a:solidFill>
          <a:latin typeface="文鼎俏黑體P" panose="020B0602010101010101" pitchFamily="34" charset="-120"/>
          <a:ea typeface="文鼎俏黑體P" panose="020B0602010101010101" pitchFamily="34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00B0F0"/>
          </a:solidFill>
          <a:latin typeface="文鼎俏黑體P" panose="020B0602010101010101" pitchFamily="34" charset="-120"/>
          <a:ea typeface="文鼎俏黑體P" panose="020B0602010101010101" pitchFamily="34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8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7000">
              <a:srgbClr val="FFC000"/>
            </a:gs>
            <a:gs pos="63000">
              <a:srgbClr val="00B050"/>
            </a:gs>
            <a:gs pos="100000">
              <a:srgbClr val="C00000"/>
            </a:gs>
            <a:gs pos="66000">
              <a:srgbClr val="207AC6"/>
            </a:gs>
            <a:gs pos="51000">
              <a:srgbClr val="00B0F0"/>
            </a:gs>
            <a:gs pos="12000">
              <a:schemeClr val="tx2">
                <a:lumMod val="60000"/>
                <a:lumOff val="40000"/>
              </a:schemeClr>
            </a:gs>
            <a:gs pos="75000">
              <a:srgbClr val="FFFF00"/>
            </a:gs>
            <a:gs pos="0">
              <a:schemeClr val="bg2">
                <a:lumMod val="50000"/>
              </a:schemeClr>
            </a:gs>
            <a:gs pos="39000">
              <a:srgbClr val="002060"/>
            </a:gs>
            <a:gs pos="25000">
              <a:srgbClr val="7030A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596" y="2636912"/>
            <a:ext cx="7235508" cy="3757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030699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圖片 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844824"/>
            <a:ext cx="1579314" cy="1579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996844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圖片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2924944"/>
            <a:ext cx="273204" cy="274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44443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1349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文鼎俏黑體P</vt:lpstr>
      <vt:lpstr>文鼎甜妞體P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55</cp:revision>
  <dcterms:created xsi:type="dcterms:W3CDTF">2014-02-08T16:25:00Z</dcterms:created>
  <dcterms:modified xsi:type="dcterms:W3CDTF">2021-12-13T03:11:25Z</dcterms:modified>
</cp:coreProperties>
</file>