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00FF"/>
    <a:srgbClr val="0000FF"/>
    <a:srgbClr val="00FF00"/>
    <a:srgbClr val="FFFF66"/>
    <a:srgbClr val="FF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659D88-AE5C-46A3-8795-3A4FD638FD61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C82C364-EA51-426E-A620-F74FB182FBC6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9A7A1C6-BA6B-40E8-978A-63E6D48989DD}" type="parTrans" cxnId="{A3C79E5C-1AA6-4D29-81AE-A4FCDE3430DC}">
      <dgm:prSet/>
      <dgm:spPr/>
      <dgm:t>
        <a:bodyPr/>
        <a:lstStyle/>
        <a:p>
          <a:endParaRPr lang="zh-TW" altLang="en-US"/>
        </a:p>
      </dgm:t>
    </dgm:pt>
    <dgm:pt modelId="{E4E1BE2F-855C-4748-870A-0E18B358F0AE}" type="sibTrans" cxnId="{A3C79E5C-1AA6-4D29-81AE-A4FCDE3430DC}">
      <dgm:prSet/>
      <dgm:spPr/>
      <dgm:t>
        <a:bodyPr/>
        <a:lstStyle/>
        <a:p>
          <a:endParaRPr lang="zh-TW" altLang="en-US"/>
        </a:p>
      </dgm:t>
    </dgm:pt>
    <dgm:pt modelId="{82076B39-F322-4D50-993A-FC8B1D0597B0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501FD34-9E17-4D06-BBD0-23C4E69B94DE}" type="parTrans" cxnId="{6138196B-40E9-40AB-8A79-9C1DB5C0E1B2}">
      <dgm:prSet/>
      <dgm:spPr/>
      <dgm:t>
        <a:bodyPr/>
        <a:lstStyle/>
        <a:p>
          <a:endParaRPr lang="zh-TW" altLang="en-US"/>
        </a:p>
      </dgm:t>
    </dgm:pt>
    <dgm:pt modelId="{7F53D538-3413-4A67-8737-64EE3579D0FD}" type="sibTrans" cxnId="{6138196B-40E9-40AB-8A79-9C1DB5C0E1B2}">
      <dgm:prSet/>
      <dgm:spPr/>
      <dgm:t>
        <a:bodyPr/>
        <a:lstStyle/>
        <a:p>
          <a:endParaRPr lang="zh-TW" altLang="en-US"/>
        </a:p>
      </dgm:t>
    </dgm:pt>
    <dgm:pt modelId="{45F382AC-7D78-40D4-A7DE-8A394125424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7912999-3363-447E-946D-E9425DCFE63A}" type="parTrans" cxnId="{F496AD77-2353-4439-84FD-2245B8D67F4F}">
      <dgm:prSet/>
      <dgm:spPr/>
      <dgm:t>
        <a:bodyPr/>
        <a:lstStyle/>
        <a:p>
          <a:endParaRPr lang="zh-TW" altLang="en-US"/>
        </a:p>
      </dgm:t>
    </dgm:pt>
    <dgm:pt modelId="{AEF0D277-7FD4-4367-A75F-97F75B9C4DD2}" type="sibTrans" cxnId="{F496AD77-2353-4439-84FD-2245B8D67F4F}">
      <dgm:prSet/>
      <dgm:spPr/>
      <dgm:t>
        <a:bodyPr/>
        <a:lstStyle/>
        <a:p>
          <a:endParaRPr lang="zh-TW" altLang="en-US"/>
        </a:p>
      </dgm:t>
    </dgm:pt>
    <dgm:pt modelId="{85C2482C-E5ED-4622-AF67-D9D78D00694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B0DD0C9-89DB-4F51-8C47-3379BD5FD808}" type="parTrans" cxnId="{21D0E9B0-F3EE-47A3-8A06-63CF04168B22}">
      <dgm:prSet/>
      <dgm:spPr/>
      <dgm:t>
        <a:bodyPr/>
        <a:lstStyle/>
        <a:p>
          <a:endParaRPr lang="zh-TW" altLang="en-US"/>
        </a:p>
      </dgm:t>
    </dgm:pt>
    <dgm:pt modelId="{741EDFE7-F24D-4985-9968-2428F102F92D}" type="sibTrans" cxnId="{21D0E9B0-F3EE-47A3-8A06-63CF04168B22}">
      <dgm:prSet/>
      <dgm:spPr/>
      <dgm:t>
        <a:bodyPr/>
        <a:lstStyle/>
        <a:p>
          <a:endParaRPr lang="zh-TW" altLang="en-US"/>
        </a:p>
      </dgm:t>
    </dgm:pt>
    <dgm:pt modelId="{112BB798-9627-438E-841B-2AD16CBF1D18}" type="pres">
      <dgm:prSet presAssocID="{75659D88-AE5C-46A3-8795-3A4FD638FD6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B052FE9-C99B-4189-BB9A-361203D9E4D6}" type="pres">
      <dgm:prSet presAssocID="{75659D88-AE5C-46A3-8795-3A4FD638FD61}" presName="fgShape" presStyleLbl="fgShp" presStyleIdx="0" presStyleCnt="1" custLinFactY="35646" custLinFactNeighborX="-1495" custLinFactNeighborY="100000"/>
      <dgm:spPr/>
    </dgm:pt>
    <dgm:pt modelId="{5E3A7B6E-5E3F-41CD-B7CA-E83A9B68EC21}" type="pres">
      <dgm:prSet presAssocID="{75659D88-AE5C-46A3-8795-3A4FD638FD61}" presName="linComp" presStyleCnt="0"/>
      <dgm:spPr/>
    </dgm:pt>
    <dgm:pt modelId="{0DCAEF0B-FEDA-4B65-A567-1066228E29AE}" type="pres">
      <dgm:prSet presAssocID="{5C82C364-EA51-426E-A620-F74FB182FBC6}" presName="compNode" presStyleCnt="0"/>
      <dgm:spPr/>
    </dgm:pt>
    <dgm:pt modelId="{D9F90D1D-188A-4B4E-B0BD-AFD8E048BD24}" type="pres">
      <dgm:prSet presAssocID="{5C82C364-EA51-426E-A620-F74FB182FBC6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C7453B7-FEFD-4DBB-B979-7D1B30CD7D80}" type="pres">
      <dgm:prSet presAssocID="{5C82C364-EA51-426E-A620-F74FB182FBC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F09E0A-D746-4E1F-B159-2398352F51A9}" type="pres">
      <dgm:prSet presAssocID="{5C82C364-EA51-426E-A620-F74FB182FBC6}" presName="invisiNode" presStyleLbl="node1" presStyleIdx="0" presStyleCnt="4"/>
      <dgm:spPr/>
    </dgm:pt>
    <dgm:pt modelId="{E7C84C99-19FB-4B5E-A273-6E7C279CFF9C}" type="pres">
      <dgm:prSet presAssocID="{5C82C364-EA51-426E-A620-F74FB182FBC6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B40031A-4FD1-42D4-8F9F-7AA040C2C615}" type="pres">
      <dgm:prSet presAssocID="{E4E1BE2F-855C-4748-870A-0E18B358F0A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77BFB40-BA24-47F0-97D0-AEA41E30AAAF}" type="pres">
      <dgm:prSet presAssocID="{82076B39-F322-4D50-993A-FC8B1D0597B0}" presName="compNode" presStyleCnt="0"/>
      <dgm:spPr/>
    </dgm:pt>
    <dgm:pt modelId="{1807BE7F-F352-40BF-AA04-3F2D4A5C3B93}" type="pres">
      <dgm:prSet presAssocID="{82076B39-F322-4D50-993A-FC8B1D0597B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59A43E0-A450-42EE-AF47-181175B44DE2}" type="pres">
      <dgm:prSet presAssocID="{82076B39-F322-4D50-993A-FC8B1D0597B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A55EBA-62B9-4FA6-9CB1-6AB6650903B1}" type="pres">
      <dgm:prSet presAssocID="{82076B39-F322-4D50-993A-FC8B1D0597B0}" presName="invisiNode" presStyleLbl="node1" presStyleIdx="1" presStyleCnt="4"/>
      <dgm:spPr/>
    </dgm:pt>
    <dgm:pt modelId="{4ECF6282-82B7-4471-96CD-E7DD164F7F88}" type="pres">
      <dgm:prSet presAssocID="{82076B39-F322-4D50-993A-FC8B1D0597B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0250F92-3A97-4ABB-BFF6-589BCDD60265}" type="pres">
      <dgm:prSet presAssocID="{7F53D538-3413-4A67-8737-64EE3579D0F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524C867-73E9-4D23-A68F-6F0E8410C013}" type="pres">
      <dgm:prSet presAssocID="{45F382AC-7D78-40D4-A7DE-8A3941254248}" presName="compNode" presStyleCnt="0"/>
      <dgm:spPr/>
    </dgm:pt>
    <dgm:pt modelId="{1AF7F860-30F9-44FF-AE7F-D17C0DCF4DC7}" type="pres">
      <dgm:prSet presAssocID="{45F382AC-7D78-40D4-A7DE-8A394125424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66B5BE7-DBED-4DDE-93DD-C3D50D941084}" type="pres">
      <dgm:prSet presAssocID="{45F382AC-7D78-40D4-A7DE-8A394125424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0ACFD3-F22D-4DDB-A319-0BFF252AB73F}" type="pres">
      <dgm:prSet presAssocID="{45F382AC-7D78-40D4-A7DE-8A3941254248}" presName="invisiNode" presStyleLbl="node1" presStyleIdx="2" presStyleCnt="4"/>
      <dgm:spPr/>
    </dgm:pt>
    <dgm:pt modelId="{8826865C-A5A1-4301-ADD4-337C1CF12F25}" type="pres">
      <dgm:prSet presAssocID="{45F382AC-7D78-40D4-A7DE-8A394125424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165DCA0-038F-4521-B713-8FBE02EE889E}" type="pres">
      <dgm:prSet presAssocID="{AEF0D277-7FD4-4367-A75F-97F75B9C4DD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296C94A-001C-4920-B322-3ADACD5DC16C}" type="pres">
      <dgm:prSet presAssocID="{85C2482C-E5ED-4622-AF67-D9D78D00694C}" presName="compNode" presStyleCnt="0"/>
      <dgm:spPr/>
    </dgm:pt>
    <dgm:pt modelId="{B289BBE1-05E2-4AA4-9884-B9FFD5807F83}" type="pres">
      <dgm:prSet presAssocID="{85C2482C-E5ED-4622-AF67-D9D78D00694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FB0305C-A73F-4BF1-89BB-4269CB4D38A3}" type="pres">
      <dgm:prSet presAssocID="{85C2482C-E5ED-4622-AF67-D9D78D00694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BC4D2F-23FF-4AE9-8217-9551079BFC86}" type="pres">
      <dgm:prSet presAssocID="{85C2482C-E5ED-4622-AF67-D9D78D00694C}" presName="invisiNode" presStyleLbl="node1" presStyleIdx="3" presStyleCnt="4"/>
      <dgm:spPr/>
    </dgm:pt>
    <dgm:pt modelId="{971FCECF-97DA-4DFF-A1C1-595948E420CE}" type="pres">
      <dgm:prSet presAssocID="{85C2482C-E5ED-4622-AF67-D9D78D00694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9C55150-B328-4A64-9DC1-62A2336D9D99}" type="presOf" srcId="{75659D88-AE5C-46A3-8795-3A4FD638FD61}" destId="{112BB798-9627-438E-841B-2AD16CBF1D18}" srcOrd="0" destOrd="0" presId="urn:microsoft.com/office/officeart/2005/8/layout/hList7"/>
    <dgm:cxn modelId="{A7E54934-ACE9-48F9-B602-27D9542515AF}" type="presOf" srcId="{E4E1BE2F-855C-4748-870A-0E18B358F0AE}" destId="{BB40031A-4FD1-42D4-8F9F-7AA040C2C615}" srcOrd="0" destOrd="0" presId="urn:microsoft.com/office/officeart/2005/8/layout/hList7"/>
    <dgm:cxn modelId="{F496AD77-2353-4439-84FD-2245B8D67F4F}" srcId="{75659D88-AE5C-46A3-8795-3A4FD638FD61}" destId="{45F382AC-7D78-40D4-A7DE-8A3941254248}" srcOrd="2" destOrd="0" parTransId="{97912999-3363-447E-946D-E9425DCFE63A}" sibTransId="{AEF0D277-7FD4-4367-A75F-97F75B9C4DD2}"/>
    <dgm:cxn modelId="{F4DB354D-715E-4F5B-8ACD-68E2F31AC6DA}" type="presOf" srcId="{45F382AC-7D78-40D4-A7DE-8A3941254248}" destId="{1AF7F860-30F9-44FF-AE7F-D17C0DCF4DC7}" srcOrd="0" destOrd="0" presId="urn:microsoft.com/office/officeart/2005/8/layout/hList7"/>
    <dgm:cxn modelId="{A965309B-1C6A-4215-8A2E-FE1BE7B7825D}" type="presOf" srcId="{7F53D538-3413-4A67-8737-64EE3579D0FD}" destId="{50250F92-3A97-4ABB-BFF6-589BCDD60265}" srcOrd="0" destOrd="0" presId="urn:microsoft.com/office/officeart/2005/8/layout/hList7"/>
    <dgm:cxn modelId="{2797388C-9866-4A04-9866-3DC2478F822A}" type="presOf" srcId="{85C2482C-E5ED-4622-AF67-D9D78D00694C}" destId="{B289BBE1-05E2-4AA4-9884-B9FFD5807F83}" srcOrd="0" destOrd="0" presId="urn:microsoft.com/office/officeart/2005/8/layout/hList7"/>
    <dgm:cxn modelId="{58B42019-7EF9-4BFA-AF83-878108B48A43}" type="presOf" srcId="{45F382AC-7D78-40D4-A7DE-8A3941254248}" destId="{D66B5BE7-DBED-4DDE-93DD-C3D50D941084}" srcOrd="1" destOrd="0" presId="urn:microsoft.com/office/officeart/2005/8/layout/hList7"/>
    <dgm:cxn modelId="{21D0E9B0-F3EE-47A3-8A06-63CF04168B22}" srcId="{75659D88-AE5C-46A3-8795-3A4FD638FD61}" destId="{85C2482C-E5ED-4622-AF67-D9D78D00694C}" srcOrd="3" destOrd="0" parTransId="{8B0DD0C9-89DB-4F51-8C47-3379BD5FD808}" sibTransId="{741EDFE7-F24D-4985-9968-2428F102F92D}"/>
    <dgm:cxn modelId="{2EA703F3-76CE-4E62-831C-9BBF11C5624D}" type="presOf" srcId="{82076B39-F322-4D50-993A-FC8B1D0597B0}" destId="{459A43E0-A450-42EE-AF47-181175B44DE2}" srcOrd="1" destOrd="0" presId="urn:microsoft.com/office/officeart/2005/8/layout/hList7"/>
    <dgm:cxn modelId="{6138196B-40E9-40AB-8A79-9C1DB5C0E1B2}" srcId="{75659D88-AE5C-46A3-8795-3A4FD638FD61}" destId="{82076B39-F322-4D50-993A-FC8B1D0597B0}" srcOrd="1" destOrd="0" parTransId="{6501FD34-9E17-4D06-BBD0-23C4E69B94DE}" sibTransId="{7F53D538-3413-4A67-8737-64EE3579D0FD}"/>
    <dgm:cxn modelId="{73EDFFCB-8A39-441E-A7F7-C917D1E759BF}" type="presOf" srcId="{5C82C364-EA51-426E-A620-F74FB182FBC6}" destId="{FC7453B7-FEFD-4DBB-B979-7D1B30CD7D80}" srcOrd="1" destOrd="0" presId="urn:microsoft.com/office/officeart/2005/8/layout/hList7"/>
    <dgm:cxn modelId="{DD842206-7D9A-4957-8B0A-55B7B7D41FDF}" type="presOf" srcId="{85C2482C-E5ED-4622-AF67-D9D78D00694C}" destId="{6FB0305C-A73F-4BF1-89BB-4269CB4D38A3}" srcOrd="1" destOrd="0" presId="urn:microsoft.com/office/officeart/2005/8/layout/hList7"/>
    <dgm:cxn modelId="{58B13FC6-88B8-4012-A05C-5B24268977CC}" type="presOf" srcId="{5C82C364-EA51-426E-A620-F74FB182FBC6}" destId="{D9F90D1D-188A-4B4E-B0BD-AFD8E048BD24}" srcOrd="0" destOrd="0" presId="urn:microsoft.com/office/officeart/2005/8/layout/hList7"/>
    <dgm:cxn modelId="{1A7A3B00-D0A8-474C-A94E-D6F0D4C303C1}" type="presOf" srcId="{82076B39-F322-4D50-993A-FC8B1D0597B0}" destId="{1807BE7F-F352-40BF-AA04-3F2D4A5C3B93}" srcOrd="0" destOrd="0" presId="urn:microsoft.com/office/officeart/2005/8/layout/hList7"/>
    <dgm:cxn modelId="{236C9767-20BE-4B33-A459-23D9D6B0AE37}" type="presOf" srcId="{AEF0D277-7FD4-4367-A75F-97F75B9C4DD2}" destId="{E165DCA0-038F-4521-B713-8FBE02EE889E}" srcOrd="0" destOrd="0" presId="urn:microsoft.com/office/officeart/2005/8/layout/hList7"/>
    <dgm:cxn modelId="{A3C79E5C-1AA6-4D29-81AE-A4FCDE3430DC}" srcId="{75659D88-AE5C-46A3-8795-3A4FD638FD61}" destId="{5C82C364-EA51-426E-A620-F74FB182FBC6}" srcOrd="0" destOrd="0" parTransId="{C9A7A1C6-BA6B-40E8-978A-63E6D48989DD}" sibTransId="{E4E1BE2F-855C-4748-870A-0E18B358F0AE}"/>
    <dgm:cxn modelId="{42A2CE22-A768-4548-BC29-21C03C875B39}" type="presParOf" srcId="{112BB798-9627-438E-841B-2AD16CBF1D18}" destId="{AB052FE9-C99B-4189-BB9A-361203D9E4D6}" srcOrd="0" destOrd="0" presId="urn:microsoft.com/office/officeart/2005/8/layout/hList7"/>
    <dgm:cxn modelId="{475B3391-0D61-4DC4-A39A-5A315DBACE73}" type="presParOf" srcId="{112BB798-9627-438E-841B-2AD16CBF1D18}" destId="{5E3A7B6E-5E3F-41CD-B7CA-E83A9B68EC21}" srcOrd="1" destOrd="0" presId="urn:microsoft.com/office/officeart/2005/8/layout/hList7"/>
    <dgm:cxn modelId="{F5941F3B-C5E3-45A6-8CBC-828E095AFCF9}" type="presParOf" srcId="{5E3A7B6E-5E3F-41CD-B7CA-E83A9B68EC21}" destId="{0DCAEF0B-FEDA-4B65-A567-1066228E29AE}" srcOrd="0" destOrd="0" presId="urn:microsoft.com/office/officeart/2005/8/layout/hList7"/>
    <dgm:cxn modelId="{3F561F3B-3E79-4193-910C-4C541BEDD82C}" type="presParOf" srcId="{0DCAEF0B-FEDA-4B65-A567-1066228E29AE}" destId="{D9F90D1D-188A-4B4E-B0BD-AFD8E048BD24}" srcOrd="0" destOrd="0" presId="urn:microsoft.com/office/officeart/2005/8/layout/hList7"/>
    <dgm:cxn modelId="{CBBB0400-C63B-4183-9464-4026EE7840D7}" type="presParOf" srcId="{0DCAEF0B-FEDA-4B65-A567-1066228E29AE}" destId="{FC7453B7-FEFD-4DBB-B979-7D1B30CD7D80}" srcOrd="1" destOrd="0" presId="urn:microsoft.com/office/officeart/2005/8/layout/hList7"/>
    <dgm:cxn modelId="{E027C94F-4329-48F9-8912-476F909D74CC}" type="presParOf" srcId="{0DCAEF0B-FEDA-4B65-A567-1066228E29AE}" destId="{B6F09E0A-D746-4E1F-B159-2398352F51A9}" srcOrd="2" destOrd="0" presId="urn:microsoft.com/office/officeart/2005/8/layout/hList7"/>
    <dgm:cxn modelId="{5E93856B-2013-45CA-A6CB-7B9A2701C5C6}" type="presParOf" srcId="{0DCAEF0B-FEDA-4B65-A567-1066228E29AE}" destId="{E7C84C99-19FB-4B5E-A273-6E7C279CFF9C}" srcOrd="3" destOrd="0" presId="urn:microsoft.com/office/officeart/2005/8/layout/hList7"/>
    <dgm:cxn modelId="{FDA7523C-3850-4659-B57D-93C455695FF6}" type="presParOf" srcId="{5E3A7B6E-5E3F-41CD-B7CA-E83A9B68EC21}" destId="{BB40031A-4FD1-42D4-8F9F-7AA040C2C615}" srcOrd="1" destOrd="0" presId="urn:microsoft.com/office/officeart/2005/8/layout/hList7"/>
    <dgm:cxn modelId="{76AEDA96-C3C8-4238-B2ED-1C655545782C}" type="presParOf" srcId="{5E3A7B6E-5E3F-41CD-B7CA-E83A9B68EC21}" destId="{C77BFB40-BA24-47F0-97D0-AEA41E30AAAF}" srcOrd="2" destOrd="0" presId="urn:microsoft.com/office/officeart/2005/8/layout/hList7"/>
    <dgm:cxn modelId="{2BB7E45C-9D06-45FE-B694-E94437A875B6}" type="presParOf" srcId="{C77BFB40-BA24-47F0-97D0-AEA41E30AAAF}" destId="{1807BE7F-F352-40BF-AA04-3F2D4A5C3B93}" srcOrd="0" destOrd="0" presId="urn:microsoft.com/office/officeart/2005/8/layout/hList7"/>
    <dgm:cxn modelId="{A500651B-0E7D-4279-AB05-5F183C7C4442}" type="presParOf" srcId="{C77BFB40-BA24-47F0-97D0-AEA41E30AAAF}" destId="{459A43E0-A450-42EE-AF47-181175B44DE2}" srcOrd="1" destOrd="0" presId="urn:microsoft.com/office/officeart/2005/8/layout/hList7"/>
    <dgm:cxn modelId="{62EE0AE9-A4B4-46A7-B2CD-CED885BB5590}" type="presParOf" srcId="{C77BFB40-BA24-47F0-97D0-AEA41E30AAAF}" destId="{9EA55EBA-62B9-4FA6-9CB1-6AB6650903B1}" srcOrd="2" destOrd="0" presId="urn:microsoft.com/office/officeart/2005/8/layout/hList7"/>
    <dgm:cxn modelId="{FD79EC93-7D1E-4909-8EC3-6AB6BE83A5F1}" type="presParOf" srcId="{C77BFB40-BA24-47F0-97D0-AEA41E30AAAF}" destId="{4ECF6282-82B7-4471-96CD-E7DD164F7F88}" srcOrd="3" destOrd="0" presId="urn:microsoft.com/office/officeart/2005/8/layout/hList7"/>
    <dgm:cxn modelId="{D102FBF7-ADB0-4932-A899-D2107F972199}" type="presParOf" srcId="{5E3A7B6E-5E3F-41CD-B7CA-E83A9B68EC21}" destId="{50250F92-3A97-4ABB-BFF6-589BCDD60265}" srcOrd="3" destOrd="0" presId="urn:microsoft.com/office/officeart/2005/8/layout/hList7"/>
    <dgm:cxn modelId="{E107CD68-428A-459E-B480-639991B8348C}" type="presParOf" srcId="{5E3A7B6E-5E3F-41CD-B7CA-E83A9B68EC21}" destId="{A524C867-73E9-4D23-A68F-6F0E8410C013}" srcOrd="4" destOrd="0" presId="urn:microsoft.com/office/officeart/2005/8/layout/hList7"/>
    <dgm:cxn modelId="{6608434D-AE02-4971-A31B-8B12D4B13AB4}" type="presParOf" srcId="{A524C867-73E9-4D23-A68F-6F0E8410C013}" destId="{1AF7F860-30F9-44FF-AE7F-D17C0DCF4DC7}" srcOrd="0" destOrd="0" presId="urn:microsoft.com/office/officeart/2005/8/layout/hList7"/>
    <dgm:cxn modelId="{EE4C198B-F503-4F43-A849-64177128503C}" type="presParOf" srcId="{A524C867-73E9-4D23-A68F-6F0E8410C013}" destId="{D66B5BE7-DBED-4DDE-93DD-C3D50D941084}" srcOrd="1" destOrd="0" presId="urn:microsoft.com/office/officeart/2005/8/layout/hList7"/>
    <dgm:cxn modelId="{90D4D5D6-9674-4D1C-A71E-77DC846F929A}" type="presParOf" srcId="{A524C867-73E9-4D23-A68F-6F0E8410C013}" destId="{D80ACFD3-F22D-4DDB-A319-0BFF252AB73F}" srcOrd="2" destOrd="0" presId="urn:microsoft.com/office/officeart/2005/8/layout/hList7"/>
    <dgm:cxn modelId="{55608B77-40DC-43CF-A491-CEFB5A12B67B}" type="presParOf" srcId="{A524C867-73E9-4D23-A68F-6F0E8410C013}" destId="{8826865C-A5A1-4301-ADD4-337C1CF12F25}" srcOrd="3" destOrd="0" presId="urn:microsoft.com/office/officeart/2005/8/layout/hList7"/>
    <dgm:cxn modelId="{A3F2AF02-84F3-4FAA-A3E4-9769C859686B}" type="presParOf" srcId="{5E3A7B6E-5E3F-41CD-B7CA-E83A9B68EC21}" destId="{E165DCA0-038F-4521-B713-8FBE02EE889E}" srcOrd="5" destOrd="0" presId="urn:microsoft.com/office/officeart/2005/8/layout/hList7"/>
    <dgm:cxn modelId="{30886AAA-078A-4D48-9B30-34F6902FEABA}" type="presParOf" srcId="{5E3A7B6E-5E3F-41CD-B7CA-E83A9B68EC21}" destId="{1296C94A-001C-4920-B322-3ADACD5DC16C}" srcOrd="6" destOrd="0" presId="urn:microsoft.com/office/officeart/2005/8/layout/hList7"/>
    <dgm:cxn modelId="{8DA48D44-5F0C-46F7-A7E0-B89D122FEA82}" type="presParOf" srcId="{1296C94A-001C-4920-B322-3ADACD5DC16C}" destId="{B289BBE1-05E2-4AA4-9884-B9FFD5807F83}" srcOrd="0" destOrd="0" presId="urn:microsoft.com/office/officeart/2005/8/layout/hList7"/>
    <dgm:cxn modelId="{0A21720D-347F-4855-A0C1-5B7A5ACC3AA8}" type="presParOf" srcId="{1296C94A-001C-4920-B322-3ADACD5DC16C}" destId="{6FB0305C-A73F-4BF1-89BB-4269CB4D38A3}" srcOrd="1" destOrd="0" presId="urn:microsoft.com/office/officeart/2005/8/layout/hList7"/>
    <dgm:cxn modelId="{7960B175-C563-499C-9A32-DF78ECBC8106}" type="presParOf" srcId="{1296C94A-001C-4920-B322-3ADACD5DC16C}" destId="{65BC4D2F-23FF-4AE9-8217-9551079BFC86}" srcOrd="2" destOrd="0" presId="urn:microsoft.com/office/officeart/2005/8/layout/hList7"/>
    <dgm:cxn modelId="{68B4940C-12A4-4D47-AB15-51A0E6C16DE9}" type="presParOf" srcId="{1296C94A-001C-4920-B322-3ADACD5DC16C}" destId="{971FCECF-97DA-4DFF-A1C1-595948E420C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75AD95-7B57-48AD-A822-8A350AACB1C9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89D6821-E0CD-4471-94E0-D24B2F120F8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BC6ADF0C-56C8-4C88-9720-03C5C3E139FA}" type="parTrans" cxnId="{AD63FD43-3495-4306-9A1B-85369BE9B9DF}">
      <dgm:prSet/>
      <dgm:spPr/>
      <dgm:t>
        <a:bodyPr/>
        <a:lstStyle/>
        <a:p>
          <a:endParaRPr lang="zh-TW" altLang="en-US"/>
        </a:p>
      </dgm:t>
    </dgm:pt>
    <dgm:pt modelId="{88D2D430-23BB-4D1A-BC28-93D57D22D180}" type="sibTrans" cxnId="{AD63FD43-3495-4306-9A1B-85369BE9B9DF}">
      <dgm:prSet/>
      <dgm:spPr/>
      <dgm:t>
        <a:bodyPr/>
        <a:lstStyle/>
        <a:p>
          <a:endParaRPr lang="zh-TW" altLang="en-US"/>
        </a:p>
      </dgm:t>
    </dgm:pt>
    <dgm:pt modelId="{AC2DA05B-CF58-4123-AD25-4C895197F6B9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E5B7053A-D7FF-465A-9A15-5C6749A8BE45}" type="parTrans" cxnId="{350E6AD3-5FE3-46C2-A5FC-7549BC4E41FF}">
      <dgm:prSet/>
      <dgm:spPr/>
      <dgm:t>
        <a:bodyPr/>
        <a:lstStyle/>
        <a:p>
          <a:endParaRPr lang="zh-TW" altLang="en-US"/>
        </a:p>
      </dgm:t>
    </dgm:pt>
    <dgm:pt modelId="{2EE7BC0D-5411-4167-B824-BEC0863B9A65}" type="sibTrans" cxnId="{350E6AD3-5FE3-46C2-A5FC-7549BC4E41FF}">
      <dgm:prSet/>
      <dgm:spPr/>
      <dgm:t>
        <a:bodyPr/>
        <a:lstStyle/>
        <a:p>
          <a:endParaRPr lang="zh-TW" altLang="en-US"/>
        </a:p>
      </dgm:t>
    </dgm:pt>
    <dgm:pt modelId="{B604CDDD-FEDF-4323-A0B9-B0E2BAE2112D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E94677CE-3A4F-4FCA-9C99-E923A1FFED70}" type="parTrans" cxnId="{68E10DCE-2CEE-4EFB-8BFF-6A8C9788D3BC}">
      <dgm:prSet/>
      <dgm:spPr/>
      <dgm:t>
        <a:bodyPr/>
        <a:lstStyle/>
        <a:p>
          <a:endParaRPr lang="zh-TW" altLang="en-US"/>
        </a:p>
      </dgm:t>
    </dgm:pt>
    <dgm:pt modelId="{097F9E2C-9468-4278-B614-7DDE6F5B5187}" type="sibTrans" cxnId="{68E10DCE-2CEE-4EFB-8BFF-6A8C9788D3BC}">
      <dgm:prSet/>
      <dgm:spPr/>
      <dgm:t>
        <a:bodyPr/>
        <a:lstStyle/>
        <a:p>
          <a:endParaRPr lang="zh-TW" altLang="en-US"/>
        </a:p>
      </dgm:t>
    </dgm:pt>
    <dgm:pt modelId="{216D0FBE-8FCD-4AC6-8AD0-5C191946FA06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DDDCD5FD-6829-4FD2-B17B-C97C842B644F}" type="parTrans" cxnId="{B582337A-4B4B-4150-961F-420B600D77DB}">
      <dgm:prSet/>
      <dgm:spPr/>
      <dgm:t>
        <a:bodyPr/>
        <a:lstStyle/>
        <a:p>
          <a:endParaRPr lang="zh-TW" altLang="en-US"/>
        </a:p>
      </dgm:t>
    </dgm:pt>
    <dgm:pt modelId="{79C7FFE4-E6DA-474F-88ED-7AFC59C7AC18}" type="sibTrans" cxnId="{B582337A-4B4B-4150-961F-420B600D77DB}">
      <dgm:prSet/>
      <dgm:spPr/>
      <dgm:t>
        <a:bodyPr/>
        <a:lstStyle/>
        <a:p>
          <a:endParaRPr lang="zh-TW" altLang="en-US"/>
        </a:p>
      </dgm:t>
    </dgm:pt>
    <dgm:pt modelId="{BF4DE409-011C-4B90-83E7-2EFF19CCEC8D}" type="pres">
      <dgm:prSet presAssocID="{4775AD95-7B57-48AD-A822-8A350AACB1C9}" presName="rootNode" presStyleCnt="0">
        <dgm:presLayoutVars>
          <dgm:chMax/>
          <dgm:chPref/>
          <dgm:dir/>
          <dgm:animLvl val="lvl"/>
        </dgm:presLayoutVars>
      </dgm:prSet>
      <dgm:spPr/>
    </dgm:pt>
    <dgm:pt modelId="{5E8CB94A-31C5-423E-BBBA-60911292B4C0}" type="pres">
      <dgm:prSet presAssocID="{789D6821-E0CD-4471-94E0-D24B2F120F81}" presName="composite" presStyleCnt="0"/>
      <dgm:spPr/>
    </dgm:pt>
    <dgm:pt modelId="{072BDC0D-F05B-49FA-AA0A-141D8C213C02}" type="pres">
      <dgm:prSet presAssocID="{789D6821-E0CD-4471-94E0-D24B2F120F8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C0C2B423-48A5-42E0-817B-3DD112F688C6}" type="pres">
      <dgm:prSet presAssocID="{789D6821-E0CD-4471-94E0-D24B2F120F8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8F15DB3-58FB-4F3A-BD2D-01636A360E85}" type="pres">
      <dgm:prSet presAssocID="{789D6821-E0CD-4471-94E0-D24B2F120F81}" presName="ChildText" presStyleLbl="fgAcc1" presStyleIdx="0" presStyleCnt="2" custScaleY="101025" custLinFactY="6888" custLinFactNeighborX="2935" custLinFactNeighborY="100000">
        <dgm:presLayoutVars>
          <dgm:chMax val="0"/>
          <dgm:chPref val="0"/>
          <dgm:bulletEnabled val="1"/>
        </dgm:presLayoutVars>
      </dgm:prSet>
      <dgm:spPr/>
    </dgm:pt>
    <dgm:pt modelId="{BCCB4F80-8261-4DF2-8059-8BD398A500D9}" type="pres">
      <dgm:prSet presAssocID="{88D2D430-23BB-4D1A-BC28-93D57D22D180}" presName="sibTrans" presStyleCnt="0"/>
      <dgm:spPr/>
    </dgm:pt>
    <dgm:pt modelId="{E5B109F8-DAEC-4BED-8416-CDA148B9CE24}" type="pres">
      <dgm:prSet presAssocID="{B604CDDD-FEDF-4323-A0B9-B0E2BAE2112D}" presName="composite" presStyleCnt="0"/>
      <dgm:spPr/>
    </dgm:pt>
    <dgm:pt modelId="{9D42E659-C947-45FB-8B24-158DFFD82979}" type="pres">
      <dgm:prSet presAssocID="{B604CDDD-FEDF-4323-A0B9-B0E2BAE2112D}" presName="ParentText" presStyleLbl="node1" presStyleIdx="1" presStyleCnt="2" custLinFactNeighborX="810" custLinFactNeighborY="18092">
        <dgm:presLayoutVars>
          <dgm:chMax val="1"/>
          <dgm:chPref val="1"/>
          <dgm:bulletEnabled val="1"/>
        </dgm:presLayoutVars>
      </dgm:prSet>
      <dgm:spPr/>
    </dgm:pt>
    <dgm:pt modelId="{2FC8E1E9-701D-4C40-9034-24BF7E566895}" type="pres">
      <dgm:prSet presAssocID="{B604CDDD-FEDF-4323-A0B9-B0E2BAE2112D}" presName="Image" presStyleLbl="bgImgPlace1" presStyleIdx="1" presStyleCnt="2" custLinFactNeighborX="810" custLinFactNeighborY="183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1B3457B-3B21-40B2-A1AF-D108613DB5F8}" type="pres">
      <dgm:prSet presAssocID="{B604CDDD-FEDF-4323-A0B9-B0E2BAE2112D}" presName="ChildText" presStyleLbl="fgAcc1" presStyleIdx="1" presStyleCnt="2" custLinFactY="6375" custLinFactNeighborX="-929" custLinFactNeighborY="100000">
        <dgm:presLayoutVars>
          <dgm:chMax val="0"/>
          <dgm:chPref val="0"/>
          <dgm:bulletEnabled val="1"/>
        </dgm:presLayoutVars>
      </dgm:prSet>
      <dgm:spPr/>
    </dgm:pt>
  </dgm:ptLst>
  <dgm:cxnLst>
    <dgm:cxn modelId="{A6C71CA1-AEA7-4188-8E5A-2895F90826E9}" type="presOf" srcId="{789D6821-E0CD-4471-94E0-D24B2F120F81}" destId="{072BDC0D-F05B-49FA-AA0A-141D8C213C02}" srcOrd="0" destOrd="0" presId="urn:microsoft.com/office/officeart/2008/layout/TitledPictureBlocks"/>
    <dgm:cxn modelId="{350E6AD3-5FE3-46C2-A5FC-7549BC4E41FF}" srcId="{789D6821-E0CD-4471-94E0-D24B2F120F81}" destId="{AC2DA05B-CF58-4123-AD25-4C895197F6B9}" srcOrd="0" destOrd="0" parTransId="{E5B7053A-D7FF-465A-9A15-5C6749A8BE45}" sibTransId="{2EE7BC0D-5411-4167-B824-BEC0863B9A65}"/>
    <dgm:cxn modelId="{528A1627-CA06-4E99-B8A2-FA86AC3267EF}" type="presOf" srcId="{216D0FBE-8FCD-4AC6-8AD0-5C191946FA06}" destId="{E1B3457B-3B21-40B2-A1AF-D108613DB5F8}" srcOrd="0" destOrd="0" presId="urn:microsoft.com/office/officeart/2008/layout/TitledPictureBlocks"/>
    <dgm:cxn modelId="{2C16D091-42BA-498D-9547-4F8553447101}" type="presOf" srcId="{AC2DA05B-CF58-4123-AD25-4C895197F6B9}" destId="{08F15DB3-58FB-4F3A-BD2D-01636A360E85}" srcOrd="0" destOrd="0" presId="urn:microsoft.com/office/officeart/2008/layout/TitledPictureBlocks"/>
    <dgm:cxn modelId="{68E10DCE-2CEE-4EFB-8BFF-6A8C9788D3BC}" srcId="{4775AD95-7B57-48AD-A822-8A350AACB1C9}" destId="{B604CDDD-FEDF-4323-A0B9-B0E2BAE2112D}" srcOrd="1" destOrd="0" parTransId="{E94677CE-3A4F-4FCA-9C99-E923A1FFED70}" sibTransId="{097F9E2C-9468-4278-B614-7DDE6F5B5187}"/>
    <dgm:cxn modelId="{AD63FD43-3495-4306-9A1B-85369BE9B9DF}" srcId="{4775AD95-7B57-48AD-A822-8A350AACB1C9}" destId="{789D6821-E0CD-4471-94E0-D24B2F120F81}" srcOrd="0" destOrd="0" parTransId="{BC6ADF0C-56C8-4C88-9720-03C5C3E139FA}" sibTransId="{88D2D430-23BB-4D1A-BC28-93D57D22D180}"/>
    <dgm:cxn modelId="{DFA5BEA5-6BEB-4DD3-AB35-5D14A9F15D46}" type="presOf" srcId="{4775AD95-7B57-48AD-A822-8A350AACB1C9}" destId="{BF4DE409-011C-4B90-83E7-2EFF19CCEC8D}" srcOrd="0" destOrd="0" presId="urn:microsoft.com/office/officeart/2008/layout/TitledPictureBlocks"/>
    <dgm:cxn modelId="{B582337A-4B4B-4150-961F-420B600D77DB}" srcId="{B604CDDD-FEDF-4323-A0B9-B0E2BAE2112D}" destId="{216D0FBE-8FCD-4AC6-8AD0-5C191946FA06}" srcOrd="0" destOrd="0" parTransId="{DDDCD5FD-6829-4FD2-B17B-C97C842B644F}" sibTransId="{79C7FFE4-E6DA-474F-88ED-7AFC59C7AC18}"/>
    <dgm:cxn modelId="{E6A9C3B1-24D9-46E0-A2F3-64AC63F6539E}" type="presOf" srcId="{B604CDDD-FEDF-4323-A0B9-B0E2BAE2112D}" destId="{9D42E659-C947-45FB-8B24-158DFFD82979}" srcOrd="0" destOrd="0" presId="urn:microsoft.com/office/officeart/2008/layout/TitledPictureBlocks"/>
    <dgm:cxn modelId="{3AF90A7A-E068-431A-B3EF-ECF73529C594}" type="presParOf" srcId="{BF4DE409-011C-4B90-83E7-2EFF19CCEC8D}" destId="{5E8CB94A-31C5-423E-BBBA-60911292B4C0}" srcOrd="0" destOrd="0" presId="urn:microsoft.com/office/officeart/2008/layout/TitledPictureBlocks"/>
    <dgm:cxn modelId="{AEB9358D-79A0-4862-9549-12746DDFB6C3}" type="presParOf" srcId="{5E8CB94A-31C5-423E-BBBA-60911292B4C0}" destId="{072BDC0D-F05B-49FA-AA0A-141D8C213C02}" srcOrd="0" destOrd="0" presId="urn:microsoft.com/office/officeart/2008/layout/TitledPictureBlocks"/>
    <dgm:cxn modelId="{576379E0-34A1-43E3-B752-E3A0D6D3EC4F}" type="presParOf" srcId="{5E8CB94A-31C5-423E-BBBA-60911292B4C0}" destId="{C0C2B423-48A5-42E0-817B-3DD112F688C6}" srcOrd="1" destOrd="0" presId="urn:microsoft.com/office/officeart/2008/layout/TitledPictureBlocks"/>
    <dgm:cxn modelId="{CC4BC708-9BB0-4ED8-8B95-9F820776D02C}" type="presParOf" srcId="{5E8CB94A-31C5-423E-BBBA-60911292B4C0}" destId="{08F15DB3-58FB-4F3A-BD2D-01636A360E85}" srcOrd="2" destOrd="0" presId="urn:microsoft.com/office/officeart/2008/layout/TitledPictureBlocks"/>
    <dgm:cxn modelId="{ADDBA794-DDE2-4803-A4F8-36879A03820C}" type="presParOf" srcId="{BF4DE409-011C-4B90-83E7-2EFF19CCEC8D}" destId="{BCCB4F80-8261-4DF2-8059-8BD398A500D9}" srcOrd="1" destOrd="0" presId="urn:microsoft.com/office/officeart/2008/layout/TitledPictureBlocks"/>
    <dgm:cxn modelId="{805A02F2-87E4-4E5D-B8DE-17CC6F8D1922}" type="presParOf" srcId="{BF4DE409-011C-4B90-83E7-2EFF19CCEC8D}" destId="{E5B109F8-DAEC-4BED-8416-CDA148B9CE24}" srcOrd="2" destOrd="0" presId="urn:microsoft.com/office/officeart/2008/layout/TitledPictureBlocks"/>
    <dgm:cxn modelId="{9C5375EB-EEC0-42E1-97BC-2501880CE077}" type="presParOf" srcId="{E5B109F8-DAEC-4BED-8416-CDA148B9CE24}" destId="{9D42E659-C947-45FB-8B24-158DFFD82979}" srcOrd="0" destOrd="0" presId="urn:microsoft.com/office/officeart/2008/layout/TitledPictureBlocks"/>
    <dgm:cxn modelId="{EEC59EA5-3882-4C25-9CAE-B5D79EF14CE5}" type="presParOf" srcId="{E5B109F8-DAEC-4BED-8416-CDA148B9CE24}" destId="{2FC8E1E9-701D-4C40-9034-24BF7E566895}" srcOrd="1" destOrd="0" presId="urn:microsoft.com/office/officeart/2008/layout/TitledPictureBlocks"/>
    <dgm:cxn modelId="{88DAF8CF-0BD1-4077-8A88-D94367EC7FF4}" type="presParOf" srcId="{E5B109F8-DAEC-4BED-8416-CDA148B9CE24}" destId="{E1B3457B-3B21-40B2-A1AF-D108613DB5F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F5D56B-7013-4F0D-A526-ED3EF2658A3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E0CEA30-5CAA-4B35-8209-B42E09692ACE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</dgm:pt>
    <dgm:pt modelId="{136A6A79-C9DD-412B-AC36-95F84AAF3234}" type="parTrans" cxnId="{D2FDE5C3-B877-4FCC-A4B5-46D413D6566B}">
      <dgm:prSet/>
      <dgm:spPr/>
      <dgm:t>
        <a:bodyPr/>
        <a:lstStyle/>
        <a:p>
          <a:endParaRPr lang="zh-TW" altLang="en-US"/>
        </a:p>
      </dgm:t>
    </dgm:pt>
    <dgm:pt modelId="{F4AF419D-38C8-46E6-A665-77953417D315}" type="sibTrans" cxnId="{D2FDE5C3-B877-4FCC-A4B5-46D413D6566B}">
      <dgm:prSet/>
      <dgm:spPr/>
      <dgm:t>
        <a:bodyPr/>
        <a:lstStyle/>
        <a:p>
          <a:endParaRPr lang="zh-TW" altLang="en-US"/>
        </a:p>
      </dgm:t>
    </dgm:pt>
    <dgm:pt modelId="{14EBE09B-DC9D-42FD-9842-95D8B38C8373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FD63FFE5-EEC8-4044-8006-C2544392E7D8}" type="parTrans" cxnId="{B94805FF-AA2A-4276-9310-9B4738736407}">
      <dgm:prSet/>
      <dgm:spPr/>
      <dgm:t>
        <a:bodyPr/>
        <a:lstStyle/>
        <a:p>
          <a:endParaRPr lang="zh-TW" altLang="en-US"/>
        </a:p>
      </dgm:t>
    </dgm:pt>
    <dgm:pt modelId="{22F994F7-BCF3-41A7-BAEB-EDE9DC9F58E7}" type="sibTrans" cxnId="{B94805FF-AA2A-4276-9310-9B4738736407}">
      <dgm:prSet/>
      <dgm:spPr/>
      <dgm:t>
        <a:bodyPr/>
        <a:lstStyle/>
        <a:p>
          <a:endParaRPr lang="zh-TW" altLang="en-US"/>
        </a:p>
      </dgm:t>
    </dgm:pt>
    <dgm:pt modelId="{355BA492-743F-4204-9F02-FAED1DA77113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AD26081B-ECE2-456C-9CCE-A7CDCA3682ED}" type="parTrans" cxnId="{0EA267F1-C3FF-4B6F-A3C4-D552134C6F81}">
      <dgm:prSet/>
      <dgm:spPr/>
      <dgm:t>
        <a:bodyPr/>
        <a:lstStyle/>
        <a:p>
          <a:endParaRPr lang="zh-TW" altLang="en-US"/>
        </a:p>
      </dgm:t>
    </dgm:pt>
    <dgm:pt modelId="{8DB934A1-B56F-4B3F-B3AA-2740664ED3A9}" type="sibTrans" cxnId="{0EA267F1-C3FF-4B6F-A3C4-D552134C6F81}">
      <dgm:prSet/>
      <dgm:spPr/>
      <dgm:t>
        <a:bodyPr/>
        <a:lstStyle/>
        <a:p>
          <a:endParaRPr lang="zh-TW" altLang="en-US"/>
        </a:p>
      </dgm:t>
    </dgm:pt>
    <dgm:pt modelId="{54648C13-D592-471A-B371-06F1E130550D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7C1C59A2-A973-4C00-8261-6717E3B458F3}" type="parTrans" cxnId="{E6FBBC19-F0EF-4E10-B85D-8A924C91C8E7}">
      <dgm:prSet/>
      <dgm:spPr/>
      <dgm:t>
        <a:bodyPr/>
        <a:lstStyle/>
        <a:p>
          <a:endParaRPr lang="zh-TW" altLang="en-US"/>
        </a:p>
      </dgm:t>
    </dgm:pt>
    <dgm:pt modelId="{447CBD59-C638-4E9A-AD4C-EC16837FBE46}" type="sibTrans" cxnId="{E6FBBC19-F0EF-4E10-B85D-8A924C91C8E7}">
      <dgm:prSet/>
      <dgm:spPr/>
      <dgm:t>
        <a:bodyPr/>
        <a:lstStyle/>
        <a:p>
          <a:endParaRPr lang="zh-TW" altLang="en-US"/>
        </a:p>
      </dgm:t>
    </dgm:pt>
    <dgm:pt modelId="{BE05BE2F-B0B7-4F0F-BB86-680EAACFE0B2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D3223743-0DC2-4192-993B-DB8529A35A63}" type="parTrans" cxnId="{6214FFE0-0F8F-4DED-8A59-6883054DB246}">
      <dgm:prSet/>
      <dgm:spPr/>
      <dgm:t>
        <a:bodyPr/>
        <a:lstStyle/>
        <a:p>
          <a:endParaRPr lang="zh-TW" altLang="en-US"/>
        </a:p>
      </dgm:t>
    </dgm:pt>
    <dgm:pt modelId="{B1FF7F9E-99D2-414B-AC95-87240CFF9450}" type="sibTrans" cxnId="{6214FFE0-0F8F-4DED-8A59-6883054DB246}">
      <dgm:prSet/>
      <dgm:spPr/>
      <dgm:t>
        <a:bodyPr/>
        <a:lstStyle/>
        <a:p>
          <a:endParaRPr lang="zh-TW" altLang="en-US"/>
        </a:p>
      </dgm:t>
    </dgm:pt>
    <dgm:pt modelId="{F282EAE7-BA80-4DD2-9334-B77115C46B12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37F43978-9A78-4046-BDF2-C9AD9B8BE399}" type="parTrans" cxnId="{16F50546-E0BC-4AE4-9E00-1A5650BE2946}">
      <dgm:prSet/>
      <dgm:spPr/>
      <dgm:t>
        <a:bodyPr/>
        <a:lstStyle/>
        <a:p>
          <a:endParaRPr lang="zh-TW" altLang="en-US"/>
        </a:p>
      </dgm:t>
    </dgm:pt>
    <dgm:pt modelId="{ABA08748-E23C-40F9-8411-354307BD313F}" type="sibTrans" cxnId="{16F50546-E0BC-4AE4-9E00-1A5650BE2946}">
      <dgm:prSet/>
      <dgm:spPr/>
      <dgm:t>
        <a:bodyPr/>
        <a:lstStyle/>
        <a:p>
          <a:endParaRPr lang="zh-TW" altLang="en-US"/>
        </a:p>
      </dgm:t>
    </dgm:pt>
    <dgm:pt modelId="{44559A18-B2AA-4F02-A433-D313BC6E7613}">
      <dgm:prSet/>
      <dgm:spPr/>
      <dgm:t>
        <a:bodyPr/>
        <a:lstStyle/>
        <a:p>
          <a:r>
            <a:rPr lang="zh-TW" altLang="en-US" dirty="0" smtClean="0"/>
            <a:t>防疫影片：</a:t>
          </a:r>
        </a:p>
        <a:p>
          <a:endParaRPr lang="zh-TW" altLang="en-US" dirty="0"/>
        </a:p>
      </dgm:t>
    </dgm:pt>
    <dgm:pt modelId="{50EA95FE-882C-4365-93B2-59AB370AD6CD}" type="parTrans" cxnId="{8AFA51FF-71BA-4A6E-B880-1B3A8FBD8122}">
      <dgm:prSet/>
      <dgm:spPr/>
      <dgm:t>
        <a:bodyPr/>
        <a:lstStyle/>
        <a:p>
          <a:endParaRPr lang="zh-TW" altLang="en-US"/>
        </a:p>
      </dgm:t>
    </dgm:pt>
    <dgm:pt modelId="{951B18BD-D4FC-4989-9D58-9042B7FF7006}" type="sibTrans" cxnId="{8AFA51FF-71BA-4A6E-B880-1B3A8FBD8122}">
      <dgm:prSet/>
      <dgm:spPr/>
      <dgm:t>
        <a:bodyPr/>
        <a:lstStyle/>
        <a:p>
          <a:endParaRPr lang="zh-TW" altLang="en-US"/>
        </a:p>
      </dgm:t>
    </dgm:pt>
    <dgm:pt modelId="{F27CBBFB-825F-464D-AF6B-E98FF3CFBCB1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5E1971A1-2E26-4F4A-B2D0-06437D431524}" type="parTrans" cxnId="{FDB031A5-1A71-455D-AE8A-0AAA8CEAAC6D}">
      <dgm:prSet/>
      <dgm:spPr/>
      <dgm:t>
        <a:bodyPr/>
        <a:lstStyle/>
        <a:p>
          <a:endParaRPr lang="zh-TW" altLang="en-US"/>
        </a:p>
      </dgm:t>
    </dgm:pt>
    <dgm:pt modelId="{3527218B-7DEE-4CFC-A0CD-D61B5FB57A77}" type="sibTrans" cxnId="{FDB031A5-1A71-455D-AE8A-0AAA8CEAAC6D}">
      <dgm:prSet/>
      <dgm:spPr/>
      <dgm:t>
        <a:bodyPr/>
        <a:lstStyle/>
        <a:p>
          <a:endParaRPr lang="zh-TW" altLang="en-US"/>
        </a:p>
      </dgm:t>
    </dgm:pt>
    <dgm:pt modelId="{AC0C214B-5023-4264-8ABB-B184037B30E2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3BCF0706-730F-402B-BEBC-182D5D0EF954}" type="parTrans" cxnId="{287E1484-CA2C-44B4-A8DF-9C122BCF8ED5}">
      <dgm:prSet/>
      <dgm:spPr/>
      <dgm:t>
        <a:bodyPr/>
        <a:lstStyle/>
        <a:p>
          <a:endParaRPr lang="zh-TW" altLang="en-US"/>
        </a:p>
      </dgm:t>
    </dgm:pt>
    <dgm:pt modelId="{6276BD4D-D231-464D-A348-8063F74D0889}" type="sibTrans" cxnId="{287E1484-CA2C-44B4-A8DF-9C122BCF8ED5}">
      <dgm:prSet/>
      <dgm:spPr/>
      <dgm:t>
        <a:bodyPr/>
        <a:lstStyle/>
        <a:p>
          <a:endParaRPr lang="zh-TW" altLang="en-US"/>
        </a:p>
      </dgm:t>
    </dgm:pt>
    <dgm:pt modelId="{6E0C0C1C-97C7-43EB-B09E-B723E226951D}" type="pres">
      <dgm:prSet presAssocID="{78F5D56B-7013-4F0D-A526-ED3EF2658A3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FB6BBAF-1ACA-4B84-9586-5D3A948944F0}" type="pres">
      <dgm:prSet presAssocID="{78F5D56B-7013-4F0D-A526-ED3EF2658A31}" presName="cycle" presStyleCnt="0"/>
      <dgm:spPr/>
    </dgm:pt>
    <dgm:pt modelId="{357093AE-B54E-4852-B1CB-24EC2069EF22}" type="pres">
      <dgm:prSet presAssocID="{78F5D56B-7013-4F0D-A526-ED3EF2658A31}" presName="centerShape" presStyleCnt="0"/>
      <dgm:spPr/>
    </dgm:pt>
    <dgm:pt modelId="{9B2F0A28-9DAB-4FDE-AF90-08F6D3BAB543}" type="pres">
      <dgm:prSet presAssocID="{78F5D56B-7013-4F0D-A526-ED3EF2658A31}" presName="connSite" presStyleLbl="node1" presStyleIdx="0" presStyleCnt="4"/>
      <dgm:spPr/>
    </dgm:pt>
    <dgm:pt modelId="{A1AA4E05-4624-481C-8D6A-9F601EAFBB18}" type="pres">
      <dgm:prSet presAssocID="{78F5D56B-7013-4F0D-A526-ED3EF2658A31}" presName="visible" presStyleLbl="node1" presStyleIdx="0" presStyleCnt="4" custScaleX="95745" custLinFactNeighborX="401" custLinFactNeighborY="-76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F42EA1D-384F-4A96-9796-3D6503F9AFBC}" type="pres">
      <dgm:prSet presAssocID="{136A6A79-C9DD-412B-AC36-95F84AAF3234}" presName="Name25" presStyleLbl="parChTrans1D1" presStyleIdx="0" presStyleCnt="3"/>
      <dgm:spPr/>
    </dgm:pt>
    <dgm:pt modelId="{468CDB49-7A1A-4C99-9417-9064AC3798A3}" type="pres">
      <dgm:prSet presAssocID="{2E0CEA30-5CAA-4B35-8209-B42E09692ACE}" presName="node" presStyleCnt="0"/>
      <dgm:spPr/>
    </dgm:pt>
    <dgm:pt modelId="{ED169C04-C248-4C03-89CC-37C7982232AB}" type="pres">
      <dgm:prSet presAssocID="{2E0CEA30-5CAA-4B35-8209-B42E09692ACE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36435AEE-F4C3-4E73-B3B8-21F00AE31582}" type="pres">
      <dgm:prSet presAssocID="{2E0CEA30-5CAA-4B35-8209-B42E09692ACE}" presName="childNode" presStyleLbl="revTx" presStyleIdx="0" presStyleCnt="3">
        <dgm:presLayoutVars>
          <dgm:bulletEnabled val="1"/>
        </dgm:presLayoutVars>
      </dgm:prSet>
      <dgm:spPr/>
    </dgm:pt>
    <dgm:pt modelId="{9C232EA2-CBAC-4FF0-B9D8-6B03F888401C}" type="pres">
      <dgm:prSet presAssocID="{7C1C59A2-A973-4C00-8261-6717E3B458F3}" presName="Name25" presStyleLbl="parChTrans1D1" presStyleIdx="1" presStyleCnt="3"/>
      <dgm:spPr/>
    </dgm:pt>
    <dgm:pt modelId="{5F0CC42E-65E0-48C1-BFB7-6BF0981BC1FF}" type="pres">
      <dgm:prSet presAssocID="{54648C13-D592-471A-B371-06F1E130550D}" presName="node" presStyleCnt="0"/>
      <dgm:spPr/>
    </dgm:pt>
    <dgm:pt modelId="{BEA1B902-98CC-4AE4-BF2F-D38636243B9C}" type="pres">
      <dgm:prSet presAssocID="{54648C13-D592-471A-B371-06F1E130550D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36F38446-A734-4534-978A-5EB92E41309B}" type="pres">
      <dgm:prSet presAssocID="{54648C13-D592-471A-B371-06F1E130550D}" presName="childNode" presStyleLbl="revTx" presStyleIdx="1" presStyleCnt="3">
        <dgm:presLayoutVars>
          <dgm:bulletEnabled val="1"/>
        </dgm:presLayoutVars>
      </dgm:prSet>
      <dgm:spPr/>
    </dgm:pt>
    <dgm:pt modelId="{C96E1EE2-9296-442C-A510-A5D65614FCCA}" type="pres">
      <dgm:prSet presAssocID="{50EA95FE-882C-4365-93B2-59AB370AD6CD}" presName="Name25" presStyleLbl="parChTrans1D1" presStyleIdx="2" presStyleCnt="3"/>
      <dgm:spPr/>
    </dgm:pt>
    <dgm:pt modelId="{001791D0-52FB-4AF6-9A04-7FD99A117614}" type="pres">
      <dgm:prSet presAssocID="{44559A18-B2AA-4F02-A433-D313BC6E7613}" presName="node" presStyleCnt="0"/>
      <dgm:spPr/>
    </dgm:pt>
    <dgm:pt modelId="{6B0F20C4-342B-482F-A4DD-44E72F29CAC3}" type="pres">
      <dgm:prSet presAssocID="{44559A18-B2AA-4F02-A433-D313BC6E7613}" presName="parentNode" presStyleLbl="node1" presStyleIdx="3" presStyleCnt="4" custLinFactNeighborX="-2838" custLinFactNeighborY="-22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44847D-401F-49E5-84BE-BCB7511D9FD8}" type="pres">
      <dgm:prSet presAssocID="{44559A18-B2AA-4F02-A433-D313BC6E7613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0EA267F1-C3FF-4B6F-A3C4-D552134C6F81}" srcId="{2E0CEA30-5CAA-4B35-8209-B42E09692ACE}" destId="{355BA492-743F-4204-9F02-FAED1DA77113}" srcOrd="1" destOrd="0" parTransId="{AD26081B-ECE2-456C-9CCE-A7CDCA3682ED}" sibTransId="{8DB934A1-B56F-4B3F-B3AA-2740664ED3A9}"/>
    <dgm:cxn modelId="{FF26984D-8866-41B1-8778-C19B7E1D40EC}" type="presOf" srcId="{44559A18-B2AA-4F02-A433-D313BC6E7613}" destId="{6B0F20C4-342B-482F-A4DD-44E72F29CAC3}" srcOrd="0" destOrd="0" presId="urn:microsoft.com/office/officeart/2005/8/layout/radial2"/>
    <dgm:cxn modelId="{FDB031A5-1A71-455D-AE8A-0AAA8CEAAC6D}" srcId="{44559A18-B2AA-4F02-A433-D313BC6E7613}" destId="{F27CBBFB-825F-464D-AF6B-E98FF3CFBCB1}" srcOrd="0" destOrd="0" parTransId="{5E1971A1-2E26-4F4A-B2D0-06437D431524}" sibTransId="{3527218B-7DEE-4CFC-A0CD-D61B5FB57A77}"/>
    <dgm:cxn modelId="{53959BE1-E657-404E-99D3-6ECAF935F640}" type="presOf" srcId="{78F5D56B-7013-4F0D-A526-ED3EF2658A31}" destId="{6E0C0C1C-97C7-43EB-B09E-B723E226951D}" srcOrd="0" destOrd="0" presId="urn:microsoft.com/office/officeart/2005/8/layout/radial2"/>
    <dgm:cxn modelId="{4A18C5F1-3911-4B98-8A54-3969E48A0939}" type="presOf" srcId="{BE05BE2F-B0B7-4F0F-BB86-680EAACFE0B2}" destId="{36F38446-A734-4534-978A-5EB92E41309B}" srcOrd="0" destOrd="0" presId="urn:microsoft.com/office/officeart/2005/8/layout/radial2"/>
    <dgm:cxn modelId="{16F50546-E0BC-4AE4-9E00-1A5650BE2946}" srcId="{54648C13-D592-471A-B371-06F1E130550D}" destId="{F282EAE7-BA80-4DD2-9334-B77115C46B12}" srcOrd="1" destOrd="0" parTransId="{37F43978-9A78-4046-BDF2-C9AD9B8BE399}" sibTransId="{ABA08748-E23C-40F9-8411-354307BD313F}"/>
    <dgm:cxn modelId="{5C20A2C5-A6BD-4B90-A7E2-EA0A685E686B}" type="presOf" srcId="{355BA492-743F-4204-9F02-FAED1DA77113}" destId="{36435AEE-F4C3-4E73-B3B8-21F00AE31582}" srcOrd="0" destOrd="1" presId="urn:microsoft.com/office/officeart/2005/8/layout/radial2"/>
    <dgm:cxn modelId="{6214FFE0-0F8F-4DED-8A59-6883054DB246}" srcId="{54648C13-D592-471A-B371-06F1E130550D}" destId="{BE05BE2F-B0B7-4F0F-BB86-680EAACFE0B2}" srcOrd="0" destOrd="0" parTransId="{D3223743-0DC2-4192-993B-DB8529A35A63}" sibTransId="{B1FF7F9E-99D2-414B-AC95-87240CFF9450}"/>
    <dgm:cxn modelId="{4920332D-941B-4835-AEED-CE0FF474406B}" type="presOf" srcId="{F27CBBFB-825F-464D-AF6B-E98FF3CFBCB1}" destId="{9044847D-401F-49E5-84BE-BCB7511D9FD8}" srcOrd="0" destOrd="0" presId="urn:microsoft.com/office/officeart/2005/8/layout/radial2"/>
    <dgm:cxn modelId="{912B2619-FBAA-4345-B159-5C2C0A1E2B91}" type="presOf" srcId="{14EBE09B-DC9D-42FD-9842-95D8B38C8373}" destId="{36435AEE-F4C3-4E73-B3B8-21F00AE31582}" srcOrd="0" destOrd="0" presId="urn:microsoft.com/office/officeart/2005/8/layout/radial2"/>
    <dgm:cxn modelId="{D2FDE5C3-B877-4FCC-A4B5-46D413D6566B}" srcId="{78F5D56B-7013-4F0D-A526-ED3EF2658A31}" destId="{2E0CEA30-5CAA-4B35-8209-B42E09692ACE}" srcOrd="0" destOrd="0" parTransId="{136A6A79-C9DD-412B-AC36-95F84AAF3234}" sibTransId="{F4AF419D-38C8-46E6-A665-77953417D315}"/>
    <dgm:cxn modelId="{E6FBBC19-F0EF-4E10-B85D-8A924C91C8E7}" srcId="{78F5D56B-7013-4F0D-A526-ED3EF2658A31}" destId="{54648C13-D592-471A-B371-06F1E130550D}" srcOrd="1" destOrd="0" parTransId="{7C1C59A2-A973-4C00-8261-6717E3B458F3}" sibTransId="{447CBD59-C638-4E9A-AD4C-EC16837FBE46}"/>
    <dgm:cxn modelId="{A5EE0420-1B1F-4523-A8FB-ADCD2FDB069B}" type="presOf" srcId="{2E0CEA30-5CAA-4B35-8209-B42E09692ACE}" destId="{ED169C04-C248-4C03-89CC-37C7982232AB}" srcOrd="0" destOrd="0" presId="urn:microsoft.com/office/officeart/2005/8/layout/radial2"/>
    <dgm:cxn modelId="{B1E05E80-7D65-4E1E-8204-80C415DF8504}" type="presOf" srcId="{50EA95FE-882C-4365-93B2-59AB370AD6CD}" destId="{C96E1EE2-9296-442C-A510-A5D65614FCCA}" srcOrd="0" destOrd="0" presId="urn:microsoft.com/office/officeart/2005/8/layout/radial2"/>
    <dgm:cxn modelId="{B94805FF-AA2A-4276-9310-9B4738736407}" srcId="{2E0CEA30-5CAA-4B35-8209-B42E09692ACE}" destId="{14EBE09B-DC9D-42FD-9842-95D8B38C8373}" srcOrd="0" destOrd="0" parTransId="{FD63FFE5-EEC8-4044-8006-C2544392E7D8}" sibTransId="{22F994F7-BCF3-41A7-BAEB-EDE9DC9F58E7}"/>
    <dgm:cxn modelId="{90178414-7D9E-4672-A00C-BA02BFAC5AA2}" type="presOf" srcId="{54648C13-D592-471A-B371-06F1E130550D}" destId="{BEA1B902-98CC-4AE4-BF2F-D38636243B9C}" srcOrd="0" destOrd="0" presId="urn:microsoft.com/office/officeart/2005/8/layout/radial2"/>
    <dgm:cxn modelId="{4A8B3BC6-390D-4592-BD6D-E354C56719BC}" type="presOf" srcId="{F282EAE7-BA80-4DD2-9334-B77115C46B12}" destId="{36F38446-A734-4534-978A-5EB92E41309B}" srcOrd="0" destOrd="1" presId="urn:microsoft.com/office/officeart/2005/8/layout/radial2"/>
    <dgm:cxn modelId="{C6030F44-1D2D-4301-8A4E-1B0687196288}" type="presOf" srcId="{136A6A79-C9DD-412B-AC36-95F84AAF3234}" destId="{6F42EA1D-384F-4A96-9796-3D6503F9AFBC}" srcOrd="0" destOrd="0" presId="urn:microsoft.com/office/officeart/2005/8/layout/radial2"/>
    <dgm:cxn modelId="{478F084A-9EB1-4132-B478-34855CC6C583}" type="presOf" srcId="{7C1C59A2-A973-4C00-8261-6717E3B458F3}" destId="{9C232EA2-CBAC-4FF0-B9D8-6B03F888401C}" srcOrd="0" destOrd="0" presId="urn:microsoft.com/office/officeart/2005/8/layout/radial2"/>
    <dgm:cxn modelId="{8AFA51FF-71BA-4A6E-B880-1B3A8FBD8122}" srcId="{78F5D56B-7013-4F0D-A526-ED3EF2658A31}" destId="{44559A18-B2AA-4F02-A433-D313BC6E7613}" srcOrd="2" destOrd="0" parTransId="{50EA95FE-882C-4365-93B2-59AB370AD6CD}" sibTransId="{951B18BD-D4FC-4989-9D58-9042B7FF7006}"/>
    <dgm:cxn modelId="{95B13078-1194-4C73-9126-5848815E868B}" type="presOf" srcId="{AC0C214B-5023-4264-8ABB-B184037B30E2}" destId="{9044847D-401F-49E5-84BE-BCB7511D9FD8}" srcOrd="0" destOrd="1" presId="urn:microsoft.com/office/officeart/2005/8/layout/radial2"/>
    <dgm:cxn modelId="{287E1484-CA2C-44B4-A8DF-9C122BCF8ED5}" srcId="{44559A18-B2AA-4F02-A433-D313BC6E7613}" destId="{AC0C214B-5023-4264-8ABB-B184037B30E2}" srcOrd="1" destOrd="0" parTransId="{3BCF0706-730F-402B-BEBC-182D5D0EF954}" sibTransId="{6276BD4D-D231-464D-A348-8063F74D0889}"/>
    <dgm:cxn modelId="{A15798A6-4BA3-4044-89D3-076D84F7291A}" type="presParOf" srcId="{6E0C0C1C-97C7-43EB-B09E-B723E226951D}" destId="{BFB6BBAF-1ACA-4B84-9586-5D3A948944F0}" srcOrd="0" destOrd="0" presId="urn:microsoft.com/office/officeart/2005/8/layout/radial2"/>
    <dgm:cxn modelId="{658840A1-DEB0-4177-9C01-F7C982396F28}" type="presParOf" srcId="{BFB6BBAF-1ACA-4B84-9586-5D3A948944F0}" destId="{357093AE-B54E-4852-B1CB-24EC2069EF22}" srcOrd="0" destOrd="0" presId="urn:microsoft.com/office/officeart/2005/8/layout/radial2"/>
    <dgm:cxn modelId="{BCB16539-CE56-4556-BB42-AB137241DF49}" type="presParOf" srcId="{357093AE-B54E-4852-B1CB-24EC2069EF22}" destId="{9B2F0A28-9DAB-4FDE-AF90-08F6D3BAB543}" srcOrd="0" destOrd="0" presId="urn:microsoft.com/office/officeart/2005/8/layout/radial2"/>
    <dgm:cxn modelId="{4BD4D04F-33FB-4846-AB98-7251F68EE403}" type="presParOf" srcId="{357093AE-B54E-4852-B1CB-24EC2069EF22}" destId="{A1AA4E05-4624-481C-8D6A-9F601EAFBB18}" srcOrd="1" destOrd="0" presId="urn:microsoft.com/office/officeart/2005/8/layout/radial2"/>
    <dgm:cxn modelId="{AB2E0C5B-9ADB-4C2E-99AB-803814E564D3}" type="presParOf" srcId="{BFB6BBAF-1ACA-4B84-9586-5D3A948944F0}" destId="{6F42EA1D-384F-4A96-9796-3D6503F9AFBC}" srcOrd="1" destOrd="0" presId="urn:microsoft.com/office/officeart/2005/8/layout/radial2"/>
    <dgm:cxn modelId="{6AE39ED2-B075-4DE0-BBE0-74E15688AD63}" type="presParOf" srcId="{BFB6BBAF-1ACA-4B84-9586-5D3A948944F0}" destId="{468CDB49-7A1A-4C99-9417-9064AC3798A3}" srcOrd="2" destOrd="0" presId="urn:microsoft.com/office/officeart/2005/8/layout/radial2"/>
    <dgm:cxn modelId="{A7F910C8-0D8E-4517-B878-1CF29C385E1C}" type="presParOf" srcId="{468CDB49-7A1A-4C99-9417-9064AC3798A3}" destId="{ED169C04-C248-4C03-89CC-37C7982232AB}" srcOrd="0" destOrd="0" presId="urn:microsoft.com/office/officeart/2005/8/layout/radial2"/>
    <dgm:cxn modelId="{F7D3A115-A231-4BC1-BF3C-32834DCA6D16}" type="presParOf" srcId="{468CDB49-7A1A-4C99-9417-9064AC3798A3}" destId="{36435AEE-F4C3-4E73-B3B8-21F00AE31582}" srcOrd="1" destOrd="0" presId="urn:microsoft.com/office/officeart/2005/8/layout/radial2"/>
    <dgm:cxn modelId="{66DE9B24-968B-4AAE-A24C-6873B7FF9B74}" type="presParOf" srcId="{BFB6BBAF-1ACA-4B84-9586-5D3A948944F0}" destId="{9C232EA2-CBAC-4FF0-B9D8-6B03F888401C}" srcOrd="3" destOrd="0" presId="urn:microsoft.com/office/officeart/2005/8/layout/radial2"/>
    <dgm:cxn modelId="{F4EA46F6-4B5F-4280-B6CD-FDBDA92B2810}" type="presParOf" srcId="{BFB6BBAF-1ACA-4B84-9586-5D3A948944F0}" destId="{5F0CC42E-65E0-48C1-BFB7-6BF0981BC1FF}" srcOrd="4" destOrd="0" presId="urn:microsoft.com/office/officeart/2005/8/layout/radial2"/>
    <dgm:cxn modelId="{39F3BDEE-B4F4-41C0-BAF9-3900A5C59578}" type="presParOf" srcId="{5F0CC42E-65E0-48C1-BFB7-6BF0981BC1FF}" destId="{BEA1B902-98CC-4AE4-BF2F-D38636243B9C}" srcOrd="0" destOrd="0" presId="urn:microsoft.com/office/officeart/2005/8/layout/radial2"/>
    <dgm:cxn modelId="{4601A434-F5B7-4DF2-989B-D7993595EA98}" type="presParOf" srcId="{5F0CC42E-65E0-48C1-BFB7-6BF0981BC1FF}" destId="{36F38446-A734-4534-978A-5EB92E41309B}" srcOrd="1" destOrd="0" presId="urn:microsoft.com/office/officeart/2005/8/layout/radial2"/>
    <dgm:cxn modelId="{2C7658F6-0DC4-484A-8995-77583CBB1E7B}" type="presParOf" srcId="{BFB6BBAF-1ACA-4B84-9586-5D3A948944F0}" destId="{C96E1EE2-9296-442C-A510-A5D65614FCCA}" srcOrd="5" destOrd="0" presId="urn:microsoft.com/office/officeart/2005/8/layout/radial2"/>
    <dgm:cxn modelId="{3FA30225-AA6F-4DDE-AD1E-0E69F434BBD1}" type="presParOf" srcId="{BFB6BBAF-1ACA-4B84-9586-5D3A948944F0}" destId="{001791D0-52FB-4AF6-9A04-7FD99A117614}" srcOrd="6" destOrd="0" presId="urn:microsoft.com/office/officeart/2005/8/layout/radial2"/>
    <dgm:cxn modelId="{8F2377E2-47DC-4AC9-9525-259D29450837}" type="presParOf" srcId="{001791D0-52FB-4AF6-9A04-7FD99A117614}" destId="{6B0F20C4-342B-482F-A4DD-44E72F29CAC3}" srcOrd="0" destOrd="0" presId="urn:microsoft.com/office/officeart/2005/8/layout/radial2"/>
    <dgm:cxn modelId="{DA283257-02C5-48AA-A149-B4410E3AF747}" type="presParOf" srcId="{001791D0-52FB-4AF6-9A04-7FD99A117614}" destId="{9044847D-401F-49E5-84BE-BCB7511D9FD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F90D1D-188A-4B4E-B0BD-AFD8E048BD2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E7C84C99-19FB-4B5E-A273-6E7C279CFF9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07BE7F-F352-40BF-AA04-3F2D4A5C3B9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4ECF6282-82B7-4471-96CD-E7DD164F7F8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F7F860-30F9-44FF-AE7F-D17C0DCF4DC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826865C-A5A1-4301-ADD4-337C1CF12F2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89BBE1-05E2-4AA4-9884-B9FFD5807F8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971FCECF-97DA-4DFF-A1C1-595948E420C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052FE9-C99B-4189-BB9A-361203D9E4D6}">
      <dsp:nvSpPr>
        <dsp:cNvPr id="0" name=""/>
        <dsp:cNvSpPr/>
      </dsp:nvSpPr>
      <dsp:spPr>
        <a:xfrm>
          <a:off x="215994" y="3847068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C2B423-48A5-42E0-817B-3DD112F688C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F15DB3-58FB-4F3A-BD2D-01636A360E85}">
      <dsp:nvSpPr>
        <dsp:cNvPr id="0" name=""/>
        <dsp:cNvSpPr/>
      </dsp:nvSpPr>
      <dsp:spPr>
        <a:xfrm>
          <a:off x="2530623" y="3096739"/>
          <a:ext cx="1359261" cy="1429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70434" y="3136550"/>
        <a:ext cx="1279639" cy="1349601"/>
      </dsp:txXfrm>
    </dsp:sp>
    <dsp:sp modelId="{072BDC0D-F05B-49FA-AA0A-141D8C213C0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2FC8E1E9-701D-4C40-9034-24BF7E566895}">
      <dsp:nvSpPr>
        <dsp:cNvPr id="0" name=""/>
        <dsp:cNvSpPr/>
      </dsp:nvSpPr>
      <dsp:spPr>
        <a:xfrm>
          <a:off x="4402828" y="1324740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B3457B-3B21-40B2-A1AF-D108613DB5F8}">
      <dsp:nvSpPr>
        <dsp:cNvPr id="0" name=""/>
        <dsp:cNvSpPr/>
      </dsp:nvSpPr>
      <dsp:spPr>
        <a:xfrm>
          <a:off x="6851785" y="3111240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891596" y="3151051"/>
        <a:ext cx="1279639" cy="1335100"/>
      </dsp:txXfrm>
    </dsp:sp>
    <dsp:sp modelId="{9D42E659-C947-45FB-8B24-158DFFD82979}">
      <dsp:nvSpPr>
        <dsp:cNvPr id="0" name=""/>
        <dsp:cNvSpPr/>
      </dsp:nvSpPr>
      <dsp:spPr>
        <a:xfrm>
          <a:off x="4402828" y="892696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402828" y="892696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E1EE2-9296-442C-A510-A5D65614FCCA}">
      <dsp:nvSpPr>
        <dsp:cNvPr id="0" name=""/>
        <dsp:cNvSpPr/>
      </dsp:nvSpPr>
      <dsp:spPr>
        <a:xfrm rot="2595778">
          <a:off x="2851157" y="3176865"/>
          <a:ext cx="646600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46600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232EA2-CBAC-4FF0-B9D8-6B03F888401C}">
      <dsp:nvSpPr>
        <dsp:cNvPr id="0" name=""/>
        <dsp:cNvSpPr/>
      </dsp:nvSpPr>
      <dsp:spPr>
        <a:xfrm>
          <a:off x="2939024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42EA1D-384F-4A96-9796-3D6503F9AFBC}">
      <dsp:nvSpPr>
        <dsp:cNvPr id="0" name=""/>
        <dsp:cNvSpPr/>
      </dsp:nvSpPr>
      <dsp:spPr>
        <a:xfrm rot="19037842">
          <a:off x="2848197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AA4E05-4624-481C-8D6A-9F601EAFBB18}">
      <dsp:nvSpPr>
        <dsp:cNvPr id="0" name=""/>
        <dsp:cNvSpPr/>
      </dsp:nvSpPr>
      <dsp:spPr>
        <a:xfrm>
          <a:off x="1146150" y="1159341"/>
          <a:ext cx="2081431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169C04-C248-4C03-89CC-37C7982232AB}">
      <dsp:nvSpPr>
        <dsp:cNvPr id="0" name=""/>
        <dsp:cNvSpPr/>
      </dsp:nvSpPr>
      <dsp:spPr>
        <a:xfrm>
          <a:off x="3269655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hlinkClick xmlns:r="http://schemas.openxmlformats.org/officeDocument/2006/relationships" r:id="rId2"/>
            </a:rPr>
            <a:t>衛福部疾管署</a:t>
          </a:r>
          <a:endParaRPr lang="zh-TW" sz="1800" kern="1200" dirty="0"/>
        </a:p>
      </dsp:txBody>
      <dsp:txXfrm>
        <a:off x="3460674" y="192645"/>
        <a:ext cx="922321" cy="922321"/>
      </dsp:txXfrm>
    </dsp:sp>
    <dsp:sp modelId="{36435AEE-F4C3-4E73-B3B8-21F00AE31582}">
      <dsp:nvSpPr>
        <dsp:cNvPr id="0" name=""/>
        <dsp:cNvSpPr/>
      </dsp:nvSpPr>
      <dsp:spPr>
        <a:xfrm>
          <a:off x="4704450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04450" y="1626"/>
        <a:ext cx="1956539" cy="1304359"/>
      </dsp:txXfrm>
    </dsp:sp>
    <dsp:sp modelId="{BEA1B902-98CC-4AE4-BF2F-D38636243B9C}">
      <dsp:nvSpPr>
        <dsp:cNvPr id="0" name=""/>
        <dsp:cNvSpPr/>
      </dsp:nvSpPr>
      <dsp:spPr>
        <a:xfrm>
          <a:off x="3700832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防疫小測驗</a:t>
          </a:r>
          <a:endParaRPr lang="zh-TW" sz="1800" kern="1200"/>
        </a:p>
      </dsp:txBody>
      <dsp:txXfrm>
        <a:off x="3891851" y="1801820"/>
        <a:ext cx="922321" cy="922321"/>
      </dsp:txXfrm>
    </dsp:sp>
    <dsp:sp modelId="{36F38446-A734-4534-978A-5EB92E41309B}">
      <dsp:nvSpPr>
        <dsp:cNvPr id="0" name=""/>
        <dsp:cNvSpPr/>
      </dsp:nvSpPr>
      <dsp:spPr>
        <a:xfrm>
          <a:off x="5135627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35627" y="1610801"/>
        <a:ext cx="1956539" cy="1304359"/>
      </dsp:txXfrm>
    </dsp:sp>
    <dsp:sp modelId="{6B0F20C4-342B-482F-A4DD-44E72F29CAC3}">
      <dsp:nvSpPr>
        <dsp:cNvPr id="0" name=""/>
        <dsp:cNvSpPr/>
      </dsp:nvSpPr>
      <dsp:spPr>
        <a:xfrm>
          <a:off x="3232637" y="3217003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防疫影片：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 dirty="0"/>
        </a:p>
      </dsp:txBody>
      <dsp:txXfrm>
        <a:off x="3423656" y="3408022"/>
        <a:ext cx="922321" cy="922321"/>
      </dsp:txXfrm>
    </dsp:sp>
    <dsp:sp modelId="{9044847D-401F-49E5-84BE-BCB7511D9FD8}">
      <dsp:nvSpPr>
        <dsp:cNvPr id="0" name=""/>
        <dsp:cNvSpPr/>
      </dsp:nvSpPr>
      <dsp:spPr>
        <a:xfrm>
          <a:off x="4667432" y="3217003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667432" y="3217003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00FF"/>
            </a:gs>
            <a:gs pos="40000">
              <a:srgbClr val="00FF00"/>
            </a:gs>
            <a:gs pos="21000">
              <a:srgbClr val="0000FF"/>
            </a:gs>
            <a:gs pos="82000">
              <a:srgbClr val="FF9933"/>
            </a:gs>
            <a:gs pos="61000">
              <a:srgbClr val="FFFF66"/>
            </a:gs>
            <a:gs pos="100000">
              <a:srgbClr val="FF0000"/>
            </a:gs>
          </a:gsLst>
          <a:lin ang="18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2"/>
            <a:r>
              <a:rPr lang="zh-TW" altLang="en-US" dirty="0"/>
              <a:t>第二層</a:t>
            </a:r>
          </a:p>
          <a:p>
            <a:pPr lvl="4"/>
            <a:r>
              <a:rPr lang="zh-TW" altLang="en-US" dirty="0"/>
              <a:t>第三層</a:t>
            </a:r>
          </a:p>
          <a:p>
            <a:pPr lvl="5"/>
            <a:r>
              <a:rPr lang="zh-TW" altLang="en-US" dirty="0"/>
              <a:t>第四層</a:t>
            </a:r>
          </a:p>
          <a:p>
            <a:pPr lvl="6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文鼎粗廣告體" panose="020B0609010101010101" pitchFamily="49" charset="-120"/>
          <a:ea typeface="文鼎粗廣告體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rgbClr val="00B05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00B0F0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7030A0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00FF"/>
            </a:gs>
            <a:gs pos="0">
              <a:srgbClr val="000066"/>
            </a:gs>
            <a:gs pos="44000">
              <a:srgbClr val="00FF00"/>
            </a:gs>
            <a:gs pos="25000">
              <a:srgbClr val="0000FF"/>
            </a:gs>
            <a:gs pos="82000">
              <a:srgbClr val="FF9933"/>
            </a:gs>
            <a:gs pos="63000">
              <a:srgbClr val="FFFF66"/>
            </a:gs>
            <a:gs pos="100000">
              <a:srgbClr val="FF0000"/>
            </a:gs>
          </a:gsLst>
          <a:lin ang="18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5" y="2420886"/>
            <a:ext cx="5753308" cy="4229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764071"/>
              </p:ext>
            </p:extLst>
          </p:nvPr>
        </p:nvGraphicFramePr>
        <p:xfrm>
          <a:off x="683568" y="147962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0262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4668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2021-12-13T03:11:03Z</dcterms:modified>
</cp:coreProperties>
</file>