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2740AB-3312-497F-BCE3-5E4A8E125CDA}" type="doc">
      <dgm:prSet loTypeId="urn:microsoft.com/office/officeart/2005/8/layout/hList7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8512466-8338-43F4-AFEE-DEF94BD4F639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36371F40-3602-432D-9927-47176C58F55B}" type="parTrans" cxnId="{60CE276F-6506-4066-9B44-BA4A466BC7B4}">
      <dgm:prSet/>
      <dgm:spPr/>
      <dgm:t>
        <a:bodyPr/>
        <a:lstStyle/>
        <a:p>
          <a:endParaRPr lang="zh-TW" altLang="en-US"/>
        </a:p>
      </dgm:t>
    </dgm:pt>
    <dgm:pt modelId="{84988557-008F-4D11-88BB-D63CAF892145}" type="sibTrans" cxnId="{60CE276F-6506-4066-9B44-BA4A466BC7B4}">
      <dgm:prSet/>
      <dgm:spPr/>
      <dgm:t>
        <a:bodyPr/>
        <a:lstStyle/>
        <a:p>
          <a:endParaRPr lang="zh-TW" altLang="en-US"/>
        </a:p>
      </dgm:t>
    </dgm:pt>
    <dgm:pt modelId="{85BD9D3B-1CCF-4F9C-9B44-FFE0A79D886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731CAA14-D8F2-4D54-900D-549B4A09778A}" type="parTrans" cxnId="{03AE985D-3ECB-4F51-B8AF-D76D5AF0DBD2}">
      <dgm:prSet/>
      <dgm:spPr/>
      <dgm:t>
        <a:bodyPr/>
        <a:lstStyle/>
        <a:p>
          <a:endParaRPr lang="zh-TW" altLang="en-US"/>
        </a:p>
      </dgm:t>
    </dgm:pt>
    <dgm:pt modelId="{FE2E18EE-8B3A-44F2-8F29-645C7363CE16}" type="sibTrans" cxnId="{03AE985D-3ECB-4F51-B8AF-D76D5AF0DBD2}">
      <dgm:prSet/>
      <dgm:spPr/>
      <dgm:t>
        <a:bodyPr/>
        <a:lstStyle/>
        <a:p>
          <a:endParaRPr lang="zh-TW" altLang="en-US"/>
        </a:p>
      </dgm:t>
    </dgm:pt>
    <dgm:pt modelId="{1FDED552-A5DD-4011-A155-A691CAF7760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B122577-4562-4FC8-A78E-2BD3F2686061}" type="parTrans" cxnId="{5C1E6BC9-9D88-43E8-80DB-7741DA75885C}">
      <dgm:prSet/>
      <dgm:spPr/>
      <dgm:t>
        <a:bodyPr/>
        <a:lstStyle/>
        <a:p>
          <a:endParaRPr lang="zh-TW" altLang="en-US"/>
        </a:p>
      </dgm:t>
    </dgm:pt>
    <dgm:pt modelId="{9CD7E4AD-BFCD-4D88-95AE-90F1EE659A59}" type="sibTrans" cxnId="{5C1E6BC9-9D88-43E8-80DB-7741DA75885C}">
      <dgm:prSet/>
      <dgm:spPr/>
      <dgm:t>
        <a:bodyPr/>
        <a:lstStyle/>
        <a:p>
          <a:endParaRPr lang="zh-TW" altLang="en-US"/>
        </a:p>
      </dgm:t>
    </dgm:pt>
    <dgm:pt modelId="{0F05B016-6009-45F9-B318-DE9DCEC62E0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7322D02-206D-40EF-8300-95FAD997929E}" type="parTrans" cxnId="{BDA68F5F-1EDB-4F1A-AD96-2AF38B3DE8E2}">
      <dgm:prSet/>
      <dgm:spPr/>
      <dgm:t>
        <a:bodyPr/>
        <a:lstStyle/>
        <a:p>
          <a:endParaRPr lang="zh-TW" altLang="en-US"/>
        </a:p>
      </dgm:t>
    </dgm:pt>
    <dgm:pt modelId="{1963735D-7E5D-479E-AD4C-E9134BE124F7}" type="sibTrans" cxnId="{BDA68F5F-1EDB-4F1A-AD96-2AF38B3DE8E2}">
      <dgm:prSet/>
      <dgm:spPr/>
      <dgm:t>
        <a:bodyPr/>
        <a:lstStyle/>
        <a:p>
          <a:endParaRPr lang="zh-TW" altLang="en-US"/>
        </a:p>
      </dgm:t>
    </dgm:pt>
    <dgm:pt modelId="{5ED29D8F-C117-4FB3-9D9E-F4D4E65C7F8B}" type="pres">
      <dgm:prSet presAssocID="{912740AB-3312-497F-BCE3-5E4A8E125CD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754DA42-E903-483F-BE37-06B99737D25D}" type="pres">
      <dgm:prSet presAssocID="{912740AB-3312-497F-BCE3-5E4A8E125CDA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AC2644E2-3FEB-45E3-9D82-1BEAC0C614D0}" type="pres">
      <dgm:prSet presAssocID="{912740AB-3312-497F-BCE3-5E4A8E125CDA}" presName="linComp" presStyleCnt="0"/>
      <dgm:spPr/>
      <dgm:t>
        <a:bodyPr/>
        <a:lstStyle/>
        <a:p>
          <a:endParaRPr lang="zh-TW" altLang="en-US"/>
        </a:p>
      </dgm:t>
    </dgm:pt>
    <dgm:pt modelId="{A073A936-7E2A-48A7-BBB5-EF3F63F76E10}" type="pres">
      <dgm:prSet presAssocID="{78512466-8338-43F4-AFEE-DEF94BD4F639}" presName="compNode" presStyleCnt="0"/>
      <dgm:spPr/>
      <dgm:t>
        <a:bodyPr/>
        <a:lstStyle/>
        <a:p>
          <a:endParaRPr lang="zh-TW" altLang="en-US"/>
        </a:p>
      </dgm:t>
    </dgm:pt>
    <dgm:pt modelId="{AF13EDDB-514C-469C-8B58-8530ECAF1598}" type="pres">
      <dgm:prSet presAssocID="{78512466-8338-43F4-AFEE-DEF94BD4F63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C00CC05-567D-4A34-8015-CB98DC3ABD9F}" type="pres">
      <dgm:prSet presAssocID="{78512466-8338-43F4-AFEE-DEF94BD4F63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CB044C-FE68-4294-9A09-B9E7BD6257E8}" type="pres">
      <dgm:prSet presAssocID="{78512466-8338-43F4-AFEE-DEF94BD4F639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F76118ED-8791-40BE-8BB5-A25B3122964E}" type="pres">
      <dgm:prSet presAssocID="{78512466-8338-43F4-AFEE-DEF94BD4F639}" presName="imagNode" presStyleLbl="fgImgPlace1" presStyleIdx="0" presStyleCnt="4"/>
      <dgm:spPr/>
      <dgm:t>
        <a:bodyPr/>
        <a:lstStyle/>
        <a:p>
          <a:endParaRPr lang="zh-TW" altLang="en-US"/>
        </a:p>
      </dgm:t>
    </dgm:pt>
    <dgm:pt modelId="{3F4147F1-FA68-4AB9-9E72-41D06C0BDB95}" type="pres">
      <dgm:prSet presAssocID="{84988557-008F-4D11-88BB-D63CAF89214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4548F6D-4237-42F1-8B8D-6F3381C66298}" type="pres">
      <dgm:prSet presAssocID="{85BD9D3B-1CCF-4F9C-9B44-FFE0A79D886F}" presName="compNode" presStyleCnt="0"/>
      <dgm:spPr/>
      <dgm:t>
        <a:bodyPr/>
        <a:lstStyle/>
        <a:p>
          <a:endParaRPr lang="zh-TW" altLang="en-US"/>
        </a:p>
      </dgm:t>
    </dgm:pt>
    <dgm:pt modelId="{264B552F-919F-43EA-997E-C6925CDFFD87}" type="pres">
      <dgm:prSet presAssocID="{85BD9D3B-1CCF-4F9C-9B44-FFE0A79D886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864B113-70DB-4509-84DA-C79E476789D2}" type="pres">
      <dgm:prSet presAssocID="{85BD9D3B-1CCF-4F9C-9B44-FFE0A79D886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1A8DA8-EAC7-47CA-86FE-E902A92212B4}" type="pres">
      <dgm:prSet presAssocID="{85BD9D3B-1CCF-4F9C-9B44-FFE0A79D886F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27BD6DD2-B6E6-4FF5-8505-CA633B6002A1}" type="pres">
      <dgm:prSet presAssocID="{85BD9D3B-1CCF-4F9C-9B44-FFE0A79D886F}" presName="imagNode" presStyleLbl="fgImgPlace1" presStyleIdx="1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1A4CA63-F165-4B67-84FE-BDF38DE84327}" type="pres">
      <dgm:prSet presAssocID="{FE2E18EE-8B3A-44F2-8F29-645C7363CE1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75A779D-82F8-4095-85B8-28D2A73ABC8B}" type="pres">
      <dgm:prSet presAssocID="{1FDED552-A5DD-4011-A155-A691CAF77605}" presName="compNode" presStyleCnt="0"/>
      <dgm:spPr/>
      <dgm:t>
        <a:bodyPr/>
        <a:lstStyle/>
        <a:p>
          <a:endParaRPr lang="zh-TW" altLang="en-US"/>
        </a:p>
      </dgm:t>
    </dgm:pt>
    <dgm:pt modelId="{1C5B2D58-12DB-49DF-9A0F-7058CDBC463A}" type="pres">
      <dgm:prSet presAssocID="{1FDED552-A5DD-4011-A155-A691CAF7760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26ECEF1-F93D-4538-A731-A8A8E7FDDF65}" type="pres">
      <dgm:prSet presAssocID="{1FDED552-A5DD-4011-A155-A691CAF7760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B86D2F-EA73-4916-8C43-159C30AE9711}" type="pres">
      <dgm:prSet presAssocID="{1FDED552-A5DD-4011-A155-A691CAF77605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0289CB94-53A7-4E10-8F20-415CD0D0E8F4}" type="pres">
      <dgm:prSet presAssocID="{1FDED552-A5DD-4011-A155-A691CAF77605}" presName="imagNode" presStyleLbl="fgImgPlace1" presStyleIdx="2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AD4BF58-3E38-4725-9999-1D06505BE974}" type="pres">
      <dgm:prSet presAssocID="{9CD7E4AD-BFCD-4D88-95AE-90F1EE659A5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38F9EE8-27AE-4D55-8CFE-1B0ED8D65249}" type="pres">
      <dgm:prSet presAssocID="{0F05B016-6009-45F9-B318-DE9DCEC62E04}" presName="compNode" presStyleCnt="0"/>
      <dgm:spPr/>
      <dgm:t>
        <a:bodyPr/>
        <a:lstStyle/>
        <a:p>
          <a:endParaRPr lang="zh-TW" altLang="en-US"/>
        </a:p>
      </dgm:t>
    </dgm:pt>
    <dgm:pt modelId="{7ED58C6E-23A6-498E-97F9-24F99CB4EB19}" type="pres">
      <dgm:prSet presAssocID="{0F05B016-6009-45F9-B318-DE9DCEC62E0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90D2E67-BBCE-4727-8EA3-BC222E32E299}" type="pres">
      <dgm:prSet presAssocID="{0F05B016-6009-45F9-B318-DE9DCEC62E0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9A03EB-B45E-4A68-B9CE-19F1CF7571B8}" type="pres">
      <dgm:prSet presAssocID="{0F05B016-6009-45F9-B318-DE9DCEC62E04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E60F13AA-FDFE-4FFA-978A-833C6289BEF9}" type="pres">
      <dgm:prSet presAssocID="{0F05B016-6009-45F9-B318-DE9DCEC62E04}" presName="imagNode" presStyleLbl="fgImgPlace1" presStyleIdx="3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77A3B73-4C24-4BCE-944B-45E64A83E0EB}" type="presOf" srcId="{78512466-8338-43F4-AFEE-DEF94BD4F639}" destId="{AF13EDDB-514C-469C-8B58-8530ECAF1598}" srcOrd="0" destOrd="0" presId="urn:microsoft.com/office/officeart/2005/8/layout/hList7"/>
    <dgm:cxn modelId="{EAAD80BD-7C50-4264-A391-72CDD602B382}" type="presOf" srcId="{85BD9D3B-1CCF-4F9C-9B44-FFE0A79D886F}" destId="{264B552F-919F-43EA-997E-C6925CDFFD87}" srcOrd="0" destOrd="0" presId="urn:microsoft.com/office/officeart/2005/8/layout/hList7"/>
    <dgm:cxn modelId="{EF29307F-8584-4F47-A0B3-D2DE4C24494C}" type="presOf" srcId="{78512466-8338-43F4-AFEE-DEF94BD4F639}" destId="{FC00CC05-567D-4A34-8015-CB98DC3ABD9F}" srcOrd="1" destOrd="0" presId="urn:microsoft.com/office/officeart/2005/8/layout/hList7"/>
    <dgm:cxn modelId="{60CE276F-6506-4066-9B44-BA4A466BC7B4}" srcId="{912740AB-3312-497F-BCE3-5E4A8E125CDA}" destId="{78512466-8338-43F4-AFEE-DEF94BD4F639}" srcOrd="0" destOrd="0" parTransId="{36371F40-3602-432D-9927-47176C58F55B}" sibTransId="{84988557-008F-4D11-88BB-D63CAF892145}"/>
    <dgm:cxn modelId="{E410DF3C-52E7-4917-A9A4-7B1A8FE4C972}" type="presOf" srcId="{85BD9D3B-1CCF-4F9C-9B44-FFE0A79D886F}" destId="{F864B113-70DB-4509-84DA-C79E476789D2}" srcOrd="1" destOrd="0" presId="urn:microsoft.com/office/officeart/2005/8/layout/hList7"/>
    <dgm:cxn modelId="{650D584F-C129-4DE3-B039-899DA0B5BE55}" type="presOf" srcId="{0F05B016-6009-45F9-B318-DE9DCEC62E04}" destId="{7ED58C6E-23A6-498E-97F9-24F99CB4EB19}" srcOrd="0" destOrd="0" presId="urn:microsoft.com/office/officeart/2005/8/layout/hList7"/>
    <dgm:cxn modelId="{4C0E5354-D3C5-4681-B07F-3CFDFB8456A5}" type="presOf" srcId="{1FDED552-A5DD-4011-A155-A691CAF77605}" destId="{1C5B2D58-12DB-49DF-9A0F-7058CDBC463A}" srcOrd="0" destOrd="0" presId="urn:microsoft.com/office/officeart/2005/8/layout/hList7"/>
    <dgm:cxn modelId="{F81EB4D7-9737-489B-9860-29F13356AF57}" type="presOf" srcId="{0F05B016-6009-45F9-B318-DE9DCEC62E04}" destId="{290D2E67-BBCE-4727-8EA3-BC222E32E299}" srcOrd="1" destOrd="0" presId="urn:microsoft.com/office/officeart/2005/8/layout/hList7"/>
    <dgm:cxn modelId="{D41F4F99-50A5-4BE7-9730-D1E1D9FADF4D}" type="presOf" srcId="{FE2E18EE-8B3A-44F2-8F29-645C7363CE16}" destId="{91A4CA63-F165-4B67-84FE-BDF38DE84327}" srcOrd="0" destOrd="0" presId="urn:microsoft.com/office/officeart/2005/8/layout/hList7"/>
    <dgm:cxn modelId="{5C1E6BC9-9D88-43E8-80DB-7741DA75885C}" srcId="{912740AB-3312-497F-BCE3-5E4A8E125CDA}" destId="{1FDED552-A5DD-4011-A155-A691CAF77605}" srcOrd="2" destOrd="0" parTransId="{9B122577-4562-4FC8-A78E-2BD3F2686061}" sibTransId="{9CD7E4AD-BFCD-4D88-95AE-90F1EE659A59}"/>
    <dgm:cxn modelId="{2D827AEC-761D-4354-B64F-51EDA0F6E76F}" type="presOf" srcId="{912740AB-3312-497F-BCE3-5E4A8E125CDA}" destId="{5ED29D8F-C117-4FB3-9D9E-F4D4E65C7F8B}" srcOrd="0" destOrd="0" presId="urn:microsoft.com/office/officeart/2005/8/layout/hList7"/>
    <dgm:cxn modelId="{D1EA15A0-1991-4377-ADB4-EA18A256629D}" type="presOf" srcId="{84988557-008F-4D11-88BB-D63CAF892145}" destId="{3F4147F1-FA68-4AB9-9E72-41D06C0BDB95}" srcOrd="0" destOrd="0" presId="urn:microsoft.com/office/officeart/2005/8/layout/hList7"/>
    <dgm:cxn modelId="{BB60500C-323B-48CE-B41D-7C9D40827A45}" type="presOf" srcId="{1FDED552-A5DD-4011-A155-A691CAF77605}" destId="{526ECEF1-F93D-4538-A731-A8A8E7FDDF65}" srcOrd="1" destOrd="0" presId="urn:microsoft.com/office/officeart/2005/8/layout/hList7"/>
    <dgm:cxn modelId="{03AE985D-3ECB-4F51-B8AF-D76D5AF0DBD2}" srcId="{912740AB-3312-497F-BCE3-5E4A8E125CDA}" destId="{85BD9D3B-1CCF-4F9C-9B44-FFE0A79D886F}" srcOrd="1" destOrd="0" parTransId="{731CAA14-D8F2-4D54-900D-549B4A09778A}" sibTransId="{FE2E18EE-8B3A-44F2-8F29-645C7363CE16}"/>
    <dgm:cxn modelId="{583E3D33-E8D0-4E52-B1E3-010114635F69}" type="presOf" srcId="{9CD7E4AD-BFCD-4D88-95AE-90F1EE659A59}" destId="{6AD4BF58-3E38-4725-9999-1D06505BE974}" srcOrd="0" destOrd="0" presId="urn:microsoft.com/office/officeart/2005/8/layout/hList7"/>
    <dgm:cxn modelId="{BDA68F5F-1EDB-4F1A-AD96-2AF38B3DE8E2}" srcId="{912740AB-3312-497F-BCE3-5E4A8E125CDA}" destId="{0F05B016-6009-45F9-B318-DE9DCEC62E04}" srcOrd="3" destOrd="0" parTransId="{E7322D02-206D-40EF-8300-95FAD997929E}" sibTransId="{1963735D-7E5D-479E-AD4C-E9134BE124F7}"/>
    <dgm:cxn modelId="{6DC2D08B-4889-4F50-ADC7-5C0EDD74B2F6}" type="presParOf" srcId="{5ED29D8F-C117-4FB3-9D9E-F4D4E65C7F8B}" destId="{9754DA42-E903-483F-BE37-06B99737D25D}" srcOrd="0" destOrd="0" presId="urn:microsoft.com/office/officeart/2005/8/layout/hList7"/>
    <dgm:cxn modelId="{5B07C9BE-84DA-4AA0-A5EF-8FDF0F9767F9}" type="presParOf" srcId="{5ED29D8F-C117-4FB3-9D9E-F4D4E65C7F8B}" destId="{AC2644E2-3FEB-45E3-9D82-1BEAC0C614D0}" srcOrd="1" destOrd="0" presId="urn:microsoft.com/office/officeart/2005/8/layout/hList7"/>
    <dgm:cxn modelId="{4B71F204-2027-41AB-A73F-B04F1135DCE3}" type="presParOf" srcId="{AC2644E2-3FEB-45E3-9D82-1BEAC0C614D0}" destId="{A073A936-7E2A-48A7-BBB5-EF3F63F76E10}" srcOrd="0" destOrd="0" presId="urn:microsoft.com/office/officeart/2005/8/layout/hList7"/>
    <dgm:cxn modelId="{E65DED21-1395-451D-8BD3-C0A422461228}" type="presParOf" srcId="{A073A936-7E2A-48A7-BBB5-EF3F63F76E10}" destId="{AF13EDDB-514C-469C-8B58-8530ECAF1598}" srcOrd="0" destOrd="0" presId="urn:microsoft.com/office/officeart/2005/8/layout/hList7"/>
    <dgm:cxn modelId="{23032A82-D3B3-4DFC-AA0B-D61C3D4C7B85}" type="presParOf" srcId="{A073A936-7E2A-48A7-BBB5-EF3F63F76E10}" destId="{FC00CC05-567D-4A34-8015-CB98DC3ABD9F}" srcOrd="1" destOrd="0" presId="urn:microsoft.com/office/officeart/2005/8/layout/hList7"/>
    <dgm:cxn modelId="{21B1D82F-4D65-459F-806D-5F6710A9CD58}" type="presParOf" srcId="{A073A936-7E2A-48A7-BBB5-EF3F63F76E10}" destId="{3ECB044C-FE68-4294-9A09-B9E7BD6257E8}" srcOrd="2" destOrd="0" presId="urn:microsoft.com/office/officeart/2005/8/layout/hList7"/>
    <dgm:cxn modelId="{3A730A8D-13FE-45C8-B258-C7785E17712B}" type="presParOf" srcId="{A073A936-7E2A-48A7-BBB5-EF3F63F76E10}" destId="{F76118ED-8791-40BE-8BB5-A25B3122964E}" srcOrd="3" destOrd="0" presId="urn:microsoft.com/office/officeart/2005/8/layout/hList7"/>
    <dgm:cxn modelId="{59A303E2-1164-42EF-AE21-50ADFC855E55}" type="presParOf" srcId="{AC2644E2-3FEB-45E3-9D82-1BEAC0C614D0}" destId="{3F4147F1-FA68-4AB9-9E72-41D06C0BDB95}" srcOrd="1" destOrd="0" presId="urn:microsoft.com/office/officeart/2005/8/layout/hList7"/>
    <dgm:cxn modelId="{3AC9E030-9C2D-4AA6-AB0B-883D232A4F82}" type="presParOf" srcId="{AC2644E2-3FEB-45E3-9D82-1BEAC0C614D0}" destId="{F4548F6D-4237-42F1-8B8D-6F3381C66298}" srcOrd="2" destOrd="0" presId="urn:microsoft.com/office/officeart/2005/8/layout/hList7"/>
    <dgm:cxn modelId="{40A7C793-4F95-4BD3-8BA8-AEE2865053EC}" type="presParOf" srcId="{F4548F6D-4237-42F1-8B8D-6F3381C66298}" destId="{264B552F-919F-43EA-997E-C6925CDFFD87}" srcOrd="0" destOrd="0" presId="urn:microsoft.com/office/officeart/2005/8/layout/hList7"/>
    <dgm:cxn modelId="{FC3C00A5-B69B-4FBF-8680-D8C9AB10285A}" type="presParOf" srcId="{F4548F6D-4237-42F1-8B8D-6F3381C66298}" destId="{F864B113-70DB-4509-84DA-C79E476789D2}" srcOrd="1" destOrd="0" presId="urn:microsoft.com/office/officeart/2005/8/layout/hList7"/>
    <dgm:cxn modelId="{161B5EBC-C22A-4539-BD4F-1CD6A2ADFBEB}" type="presParOf" srcId="{F4548F6D-4237-42F1-8B8D-6F3381C66298}" destId="{621A8DA8-EAC7-47CA-86FE-E902A92212B4}" srcOrd="2" destOrd="0" presId="urn:microsoft.com/office/officeart/2005/8/layout/hList7"/>
    <dgm:cxn modelId="{5D86C9A9-F34D-4CDB-B9F4-8FCC2CFE2FEC}" type="presParOf" srcId="{F4548F6D-4237-42F1-8B8D-6F3381C66298}" destId="{27BD6DD2-B6E6-4FF5-8505-CA633B6002A1}" srcOrd="3" destOrd="0" presId="urn:microsoft.com/office/officeart/2005/8/layout/hList7"/>
    <dgm:cxn modelId="{0EC163D9-1A7A-4346-B195-86BB82E1CF12}" type="presParOf" srcId="{AC2644E2-3FEB-45E3-9D82-1BEAC0C614D0}" destId="{91A4CA63-F165-4B67-84FE-BDF38DE84327}" srcOrd="3" destOrd="0" presId="urn:microsoft.com/office/officeart/2005/8/layout/hList7"/>
    <dgm:cxn modelId="{05CCD9BF-576B-4069-8114-39966A51BE90}" type="presParOf" srcId="{AC2644E2-3FEB-45E3-9D82-1BEAC0C614D0}" destId="{D75A779D-82F8-4095-85B8-28D2A73ABC8B}" srcOrd="4" destOrd="0" presId="urn:microsoft.com/office/officeart/2005/8/layout/hList7"/>
    <dgm:cxn modelId="{116553BF-B4DB-4281-A92D-33031791812E}" type="presParOf" srcId="{D75A779D-82F8-4095-85B8-28D2A73ABC8B}" destId="{1C5B2D58-12DB-49DF-9A0F-7058CDBC463A}" srcOrd="0" destOrd="0" presId="urn:microsoft.com/office/officeart/2005/8/layout/hList7"/>
    <dgm:cxn modelId="{ABDAA181-E7B9-41C6-A310-56F1E7D7EB7F}" type="presParOf" srcId="{D75A779D-82F8-4095-85B8-28D2A73ABC8B}" destId="{526ECEF1-F93D-4538-A731-A8A8E7FDDF65}" srcOrd="1" destOrd="0" presId="urn:microsoft.com/office/officeart/2005/8/layout/hList7"/>
    <dgm:cxn modelId="{DFA6BF05-BFBF-44C7-A60D-5D2975BB3220}" type="presParOf" srcId="{D75A779D-82F8-4095-85B8-28D2A73ABC8B}" destId="{89B86D2F-EA73-4916-8C43-159C30AE9711}" srcOrd="2" destOrd="0" presId="urn:microsoft.com/office/officeart/2005/8/layout/hList7"/>
    <dgm:cxn modelId="{F068F6DB-E636-4659-A30C-406F191E4199}" type="presParOf" srcId="{D75A779D-82F8-4095-85B8-28D2A73ABC8B}" destId="{0289CB94-53A7-4E10-8F20-415CD0D0E8F4}" srcOrd="3" destOrd="0" presId="urn:microsoft.com/office/officeart/2005/8/layout/hList7"/>
    <dgm:cxn modelId="{E2E8B7BF-AF37-4DD4-A463-7E962E47D7C6}" type="presParOf" srcId="{AC2644E2-3FEB-45E3-9D82-1BEAC0C614D0}" destId="{6AD4BF58-3E38-4725-9999-1D06505BE974}" srcOrd="5" destOrd="0" presId="urn:microsoft.com/office/officeart/2005/8/layout/hList7"/>
    <dgm:cxn modelId="{45A2B2C1-4A52-49A6-A7BF-E37D67F3A58C}" type="presParOf" srcId="{AC2644E2-3FEB-45E3-9D82-1BEAC0C614D0}" destId="{638F9EE8-27AE-4D55-8CFE-1B0ED8D65249}" srcOrd="6" destOrd="0" presId="urn:microsoft.com/office/officeart/2005/8/layout/hList7"/>
    <dgm:cxn modelId="{C21647FE-320E-4293-BAEC-7CC0E3F57532}" type="presParOf" srcId="{638F9EE8-27AE-4D55-8CFE-1B0ED8D65249}" destId="{7ED58C6E-23A6-498E-97F9-24F99CB4EB19}" srcOrd="0" destOrd="0" presId="urn:microsoft.com/office/officeart/2005/8/layout/hList7"/>
    <dgm:cxn modelId="{729B60B1-3523-4A2E-A453-CCE67B6E5D25}" type="presParOf" srcId="{638F9EE8-27AE-4D55-8CFE-1B0ED8D65249}" destId="{290D2E67-BBCE-4727-8EA3-BC222E32E299}" srcOrd="1" destOrd="0" presId="urn:microsoft.com/office/officeart/2005/8/layout/hList7"/>
    <dgm:cxn modelId="{773DF689-FDA3-45FF-AE54-59FE191B9DD2}" type="presParOf" srcId="{638F9EE8-27AE-4D55-8CFE-1B0ED8D65249}" destId="{5E9A03EB-B45E-4A68-B9CE-19F1CF7571B8}" srcOrd="2" destOrd="0" presId="urn:microsoft.com/office/officeart/2005/8/layout/hList7"/>
    <dgm:cxn modelId="{AF507032-0042-4520-9816-D7EE4E8E434E}" type="presParOf" srcId="{638F9EE8-27AE-4D55-8CFE-1B0ED8D65249}" destId="{E60F13AA-FDFE-4FFA-978A-833C6289BEF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A66811-A773-43EC-AE9C-C61039FBC3F7}" type="doc">
      <dgm:prSet loTypeId="urn:microsoft.com/office/officeart/2008/layout/TitledPictureBlocks" loCatId="picture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845E209-B43F-4ED8-B3AD-0C547627B17A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A940339B-0900-49B2-8BF0-01D614DC44B8}" type="parTrans" cxnId="{239825CE-F541-4194-8693-15210FF5306A}">
      <dgm:prSet/>
      <dgm:spPr/>
      <dgm:t>
        <a:bodyPr/>
        <a:lstStyle/>
        <a:p>
          <a:endParaRPr lang="zh-TW" altLang="en-US"/>
        </a:p>
      </dgm:t>
    </dgm:pt>
    <dgm:pt modelId="{717FCA07-1441-40D5-81A8-8665BF4559B6}" type="sibTrans" cxnId="{239825CE-F541-4194-8693-15210FF5306A}">
      <dgm:prSet/>
      <dgm:spPr/>
      <dgm:t>
        <a:bodyPr/>
        <a:lstStyle/>
        <a:p>
          <a:endParaRPr lang="zh-TW" altLang="en-US"/>
        </a:p>
      </dgm:t>
    </dgm:pt>
    <dgm:pt modelId="{B49BB3AB-D435-4116-B7B8-9ED9FF16D645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3D77DA42-2A91-489C-94D3-FDE223526A4A}" type="parTrans" cxnId="{5BE1D981-9D99-4551-A198-364E305D9C50}">
      <dgm:prSet/>
      <dgm:spPr/>
      <dgm:t>
        <a:bodyPr/>
        <a:lstStyle/>
        <a:p>
          <a:endParaRPr lang="zh-TW" altLang="en-US"/>
        </a:p>
      </dgm:t>
    </dgm:pt>
    <dgm:pt modelId="{4E3A9103-26B6-4D29-AC7D-C20D775E12FB}" type="sibTrans" cxnId="{5BE1D981-9D99-4551-A198-364E305D9C50}">
      <dgm:prSet/>
      <dgm:spPr/>
      <dgm:t>
        <a:bodyPr/>
        <a:lstStyle/>
        <a:p>
          <a:endParaRPr lang="zh-TW" altLang="en-US"/>
        </a:p>
      </dgm:t>
    </dgm:pt>
    <dgm:pt modelId="{CD1363F6-C2B6-469C-9A59-1131DC215348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27884CA7-47A7-4247-BFDC-62A0AB5C2233}" type="parTrans" cxnId="{A9E06D55-253B-421B-991D-21DD410A100E}">
      <dgm:prSet/>
      <dgm:spPr/>
      <dgm:t>
        <a:bodyPr/>
        <a:lstStyle/>
        <a:p>
          <a:endParaRPr lang="zh-TW" altLang="en-US"/>
        </a:p>
      </dgm:t>
    </dgm:pt>
    <dgm:pt modelId="{42B9DC0F-4D47-4B8C-B751-8D3514B512EA}" type="sibTrans" cxnId="{A9E06D55-253B-421B-991D-21DD410A100E}">
      <dgm:prSet/>
      <dgm:spPr/>
      <dgm:t>
        <a:bodyPr/>
        <a:lstStyle/>
        <a:p>
          <a:endParaRPr lang="zh-TW" altLang="en-US"/>
        </a:p>
      </dgm:t>
    </dgm:pt>
    <dgm:pt modelId="{0FE07EA8-3B69-40D5-86D2-741130615D38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D4F0A814-9197-474E-8DB2-66E32A9A85E1}" type="parTrans" cxnId="{ACB64E40-3A3E-41A9-831B-C9E3D899E42C}">
      <dgm:prSet/>
      <dgm:spPr/>
      <dgm:t>
        <a:bodyPr/>
        <a:lstStyle/>
        <a:p>
          <a:endParaRPr lang="zh-TW" altLang="en-US"/>
        </a:p>
      </dgm:t>
    </dgm:pt>
    <dgm:pt modelId="{D1F4C67A-E7C1-4AEF-8E2C-8A6EBC58C11D}" type="sibTrans" cxnId="{ACB64E40-3A3E-41A9-831B-C9E3D899E42C}">
      <dgm:prSet/>
      <dgm:spPr/>
      <dgm:t>
        <a:bodyPr/>
        <a:lstStyle/>
        <a:p>
          <a:endParaRPr lang="zh-TW" altLang="en-US"/>
        </a:p>
      </dgm:t>
    </dgm:pt>
    <dgm:pt modelId="{332C1D6A-092E-4D45-9C72-6A89BF6D9AEB}" type="pres">
      <dgm:prSet presAssocID="{9FA66811-A773-43EC-AE9C-C61039FBC3F7}" presName="rootNode" presStyleCnt="0">
        <dgm:presLayoutVars>
          <dgm:chMax/>
          <dgm:chPref/>
          <dgm:dir/>
          <dgm:animLvl val="lvl"/>
        </dgm:presLayoutVars>
      </dgm:prSet>
      <dgm:spPr/>
    </dgm:pt>
    <dgm:pt modelId="{6E723B1E-A49E-4EBB-926C-143DC63E2723}" type="pres">
      <dgm:prSet presAssocID="{F845E209-B43F-4ED8-B3AD-0C547627B17A}" presName="composite" presStyleCnt="0"/>
      <dgm:spPr/>
    </dgm:pt>
    <dgm:pt modelId="{E00BCAD6-CF6B-48AC-8A64-B5A8F2A8E866}" type="pres">
      <dgm:prSet presAssocID="{F845E209-B43F-4ED8-B3AD-0C547627B17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8C4C248-34CF-4B48-8354-726E66727C90}" type="pres">
      <dgm:prSet presAssocID="{F845E209-B43F-4ED8-B3AD-0C547627B17A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CC835F9-3F26-4400-BD00-24E73F8134D0}" type="pres">
      <dgm:prSet presAssocID="{F845E209-B43F-4ED8-B3AD-0C547627B17A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7137CF9F-0F99-452C-B3BC-BB81E94E1E25}" type="pres">
      <dgm:prSet presAssocID="{717FCA07-1441-40D5-81A8-8665BF4559B6}" presName="sibTrans" presStyleCnt="0"/>
      <dgm:spPr/>
    </dgm:pt>
    <dgm:pt modelId="{E59BD48E-EE3F-4AB1-B7A2-C572A4FB5F22}" type="pres">
      <dgm:prSet presAssocID="{CD1363F6-C2B6-469C-9A59-1131DC215348}" presName="composite" presStyleCnt="0"/>
      <dgm:spPr/>
    </dgm:pt>
    <dgm:pt modelId="{434912E3-AEE2-41C8-AD4E-1A6DDD76AF2D}" type="pres">
      <dgm:prSet presAssocID="{CD1363F6-C2B6-469C-9A59-1131DC21534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69628E4-8E73-401E-82E6-E68741F09A63}" type="pres">
      <dgm:prSet presAssocID="{CD1363F6-C2B6-469C-9A59-1131DC21534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8B91BF9-4D87-4F33-83B3-421A1862579D}" type="pres">
      <dgm:prSet presAssocID="{CD1363F6-C2B6-469C-9A59-1131DC21534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626DB53-B138-4658-9C79-A2EC434C8A9A}" type="presOf" srcId="{B49BB3AB-D435-4116-B7B8-9ED9FF16D645}" destId="{9CC835F9-3F26-4400-BD00-24E73F8134D0}" srcOrd="0" destOrd="0" presId="urn:microsoft.com/office/officeart/2008/layout/TitledPictureBlocks"/>
    <dgm:cxn modelId="{2E216816-8B76-46F3-8D7E-2D212733EAB9}" type="presOf" srcId="{0FE07EA8-3B69-40D5-86D2-741130615D38}" destId="{D8B91BF9-4D87-4F33-83B3-421A1862579D}" srcOrd="0" destOrd="0" presId="urn:microsoft.com/office/officeart/2008/layout/TitledPictureBlocks"/>
    <dgm:cxn modelId="{A9E06D55-253B-421B-991D-21DD410A100E}" srcId="{9FA66811-A773-43EC-AE9C-C61039FBC3F7}" destId="{CD1363F6-C2B6-469C-9A59-1131DC215348}" srcOrd="1" destOrd="0" parTransId="{27884CA7-47A7-4247-BFDC-62A0AB5C2233}" sibTransId="{42B9DC0F-4D47-4B8C-B751-8D3514B512EA}"/>
    <dgm:cxn modelId="{239825CE-F541-4194-8693-15210FF5306A}" srcId="{9FA66811-A773-43EC-AE9C-C61039FBC3F7}" destId="{F845E209-B43F-4ED8-B3AD-0C547627B17A}" srcOrd="0" destOrd="0" parTransId="{A940339B-0900-49B2-8BF0-01D614DC44B8}" sibTransId="{717FCA07-1441-40D5-81A8-8665BF4559B6}"/>
    <dgm:cxn modelId="{8509444C-CE15-48A0-A60C-D0F1F783B3D8}" type="presOf" srcId="{9FA66811-A773-43EC-AE9C-C61039FBC3F7}" destId="{332C1D6A-092E-4D45-9C72-6A89BF6D9AEB}" srcOrd="0" destOrd="0" presId="urn:microsoft.com/office/officeart/2008/layout/TitledPictureBlocks"/>
    <dgm:cxn modelId="{ACB64E40-3A3E-41A9-831B-C9E3D899E42C}" srcId="{CD1363F6-C2B6-469C-9A59-1131DC215348}" destId="{0FE07EA8-3B69-40D5-86D2-741130615D38}" srcOrd="0" destOrd="0" parTransId="{D4F0A814-9197-474E-8DB2-66E32A9A85E1}" sibTransId="{D1F4C67A-E7C1-4AEF-8E2C-8A6EBC58C11D}"/>
    <dgm:cxn modelId="{5BE1D981-9D99-4551-A198-364E305D9C50}" srcId="{F845E209-B43F-4ED8-B3AD-0C547627B17A}" destId="{B49BB3AB-D435-4116-B7B8-9ED9FF16D645}" srcOrd="0" destOrd="0" parTransId="{3D77DA42-2A91-489C-94D3-FDE223526A4A}" sibTransId="{4E3A9103-26B6-4D29-AC7D-C20D775E12FB}"/>
    <dgm:cxn modelId="{32CB32C9-787F-4443-A227-BDD7D72FBD40}" type="presOf" srcId="{F845E209-B43F-4ED8-B3AD-0C547627B17A}" destId="{E00BCAD6-CF6B-48AC-8A64-B5A8F2A8E866}" srcOrd="0" destOrd="0" presId="urn:microsoft.com/office/officeart/2008/layout/TitledPictureBlocks"/>
    <dgm:cxn modelId="{58CBE3AC-7C12-44F4-AD50-3189783D1EA1}" type="presOf" srcId="{CD1363F6-C2B6-469C-9A59-1131DC215348}" destId="{434912E3-AEE2-41C8-AD4E-1A6DDD76AF2D}" srcOrd="0" destOrd="0" presId="urn:microsoft.com/office/officeart/2008/layout/TitledPictureBlocks"/>
    <dgm:cxn modelId="{4226ABEA-BE20-48F7-84B3-98BFB8D7ADB0}" type="presParOf" srcId="{332C1D6A-092E-4D45-9C72-6A89BF6D9AEB}" destId="{6E723B1E-A49E-4EBB-926C-143DC63E2723}" srcOrd="0" destOrd="0" presId="urn:microsoft.com/office/officeart/2008/layout/TitledPictureBlocks"/>
    <dgm:cxn modelId="{D6BEAA22-8AF7-46CE-B9E3-A956EC880E39}" type="presParOf" srcId="{6E723B1E-A49E-4EBB-926C-143DC63E2723}" destId="{E00BCAD6-CF6B-48AC-8A64-B5A8F2A8E866}" srcOrd="0" destOrd="0" presId="urn:microsoft.com/office/officeart/2008/layout/TitledPictureBlocks"/>
    <dgm:cxn modelId="{21DFA690-783E-40A7-9224-720DFD220590}" type="presParOf" srcId="{6E723B1E-A49E-4EBB-926C-143DC63E2723}" destId="{98C4C248-34CF-4B48-8354-726E66727C90}" srcOrd="1" destOrd="0" presId="urn:microsoft.com/office/officeart/2008/layout/TitledPictureBlocks"/>
    <dgm:cxn modelId="{2CAEC07A-2787-4A98-B91E-FFBFA9F3ED68}" type="presParOf" srcId="{6E723B1E-A49E-4EBB-926C-143DC63E2723}" destId="{9CC835F9-3F26-4400-BD00-24E73F8134D0}" srcOrd="2" destOrd="0" presId="urn:microsoft.com/office/officeart/2008/layout/TitledPictureBlocks"/>
    <dgm:cxn modelId="{8BFE191E-161E-4164-AF3C-4990F70ECDE5}" type="presParOf" srcId="{332C1D6A-092E-4D45-9C72-6A89BF6D9AEB}" destId="{7137CF9F-0F99-452C-B3BC-BB81E94E1E25}" srcOrd="1" destOrd="0" presId="urn:microsoft.com/office/officeart/2008/layout/TitledPictureBlocks"/>
    <dgm:cxn modelId="{A1A0D5E2-DCDA-4689-B8DD-038C4A2A7AAE}" type="presParOf" srcId="{332C1D6A-092E-4D45-9C72-6A89BF6D9AEB}" destId="{E59BD48E-EE3F-4AB1-B7A2-C572A4FB5F22}" srcOrd="2" destOrd="0" presId="urn:microsoft.com/office/officeart/2008/layout/TitledPictureBlocks"/>
    <dgm:cxn modelId="{B3959D93-44D6-42F4-8E7B-BD19D22AF9B9}" type="presParOf" srcId="{E59BD48E-EE3F-4AB1-B7A2-C572A4FB5F22}" destId="{434912E3-AEE2-41C8-AD4E-1A6DDD76AF2D}" srcOrd="0" destOrd="0" presId="urn:microsoft.com/office/officeart/2008/layout/TitledPictureBlocks"/>
    <dgm:cxn modelId="{A0FDB895-4FA1-4A8C-AEAE-571A0B76AAB7}" type="presParOf" srcId="{E59BD48E-EE3F-4AB1-B7A2-C572A4FB5F22}" destId="{569628E4-8E73-401E-82E6-E68741F09A63}" srcOrd="1" destOrd="0" presId="urn:microsoft.com/office/officeart/2008/layout/TitledPictureBlocks"/>
    <dgm:cxn modelId="{060B2817-9431-4E58-9170-B914FEE0DA5F}" type="presParOf" srcId="{E59BD48E-EE3F-4AB1-B7A2-C572A4FB5F22}" destId="{D8B91BF9-4D87-4F33-83B3-421A1862579D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E8461B-3866-49DD-904E-BCDBCBED4B6E}" type="doc">
      <dgm:prSet loTypeId="urn:microsoft.com/office/officeart/2005/8/layout/radial2" loCatId="relationship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285351C-F74F-47A6-A533-E2D827DA8844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1"/>
            </a:rPr>
            <a:t>衛福部疾管署</a:t>
          </a:r>
          <a:endParaRPr lang="zh-TW" dirty="0"/>
        </a:p>
      </dgm:t>
    </dgm:pt>
    <dgm:pt modelId="{AB3B2DB4-9B9F-440A-9CED-95378CCA7F35}" type="parTrans" cxnId="{91C600E6-B678-460C-8E4E-68AE35A09775}">
      <dgm:prSet/>
      <dgm:spPr/>
      <dgm:t>
        <a:bodyPr/>
        <a:lstStyle/>
        <a:p>
          <a:endParaRPr lang="zh-TW" altLang="en-US"/>
        </a:p>
      </dgm:t>
    </dgm:pt>
    <dgm:pt modelId="{A214A500-5922-4874-BCBC-7F3B170D0E11}" type="sibTrans" cxnId="{91C600E6-B678-460C-8E4E-68AE35A09775}">
      <dgm:prSet/>
      <dgm:spPr/>
      <dgm:t>
        <a:bodyPr/>
        <a:lstStyle/>
        <a:p>
          <a:endParaRPr lang="zh-TW" altLang="en-US"/>
        </a:p>
      </dgm:t>
    </dgm:pt>
    <dgm:pt modelId="{E5834F70-4C6F-4389-B802-C101275FBE41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8654C32D-7BA1-4E8E-9B2F-A0FAC3245F8F}" type="parTrans" cxnId="{AD443E08-306C-443B-8DB9-928D217788B0}">
      <dgm:prSet/>
      <dgm:spPr/>
      <dgm:t>
        <a:bodyPr/>
        <a:lstStyle/>
        <a:p>
          <a:endParaRPr lang="zh-TW" altLang="en-US"/>
        </a:p>
      </dgm:t>
    </dgm:pt>
    <dgm:pt modelId="{4A66AFEE-EC2A-45BB-8CD4-C89D8AEDB12A}" type="sibTrans" cxnId="{AD443E08-306C-443B-8DB9-928D217788B0}">
      <dgm:prSet/>
      <dgm:spPr/>
      <dgm:t>
        <a:bodyPr/>
        <a:lstStyle/>
        <a:p>
          <a:endParaRPr lang="zh-TW" altLang="en-US"/>
        </a:p>
      </dgm:t>
    </dgm:pt>
    <dgm:pt modelId="{2AD2B6DC-2F37-4314-AA49-2DFED3AC071A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3147CBD0-7756-44B8-B6E8-E709FF76922B}" type="parTrans" cxnId="{CA8E0873-107E-490F-903A-326FB8EA06BB}">
      <dgm:prSet/>
      <dgm:spPr/>
      <dgm:t>
        <a:bodyPr/>
        <a:lstStyle/>
        <a:p>
          <a:endParaRPr lang="zh-TW" altLang="en-US"/>
        </a:p>
      </dgm:t>
    </dgm:pt>
    <dgm:pt modelId="{E6AB746C-8778-4CFD-8CF0-1918FF56EFD4}" type="sibTrans" cxnId="{CA8E0873-107E-490F-903A-326FB8EA06BB}">
      <dgm:prSet/>
      <dgm:spPr/>
      <dgm:t>
        <a:bodyPr/>
        <a:lstStyle/>
        <a:p>
          <a:endParaRPr lang="zh-TW" altLang="en-US"/>
        </a:p>
      </dgm:t>
    </dgm:pt>
    <dgm:pt modelId="{ACA42BA7-CC13-44AB-A79F-A9EB17EC510C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DDC43733-4ADF-4AFC-9F64-B2FF4CCB944F}" type="parTrans" cxnId="{E2426C22-14AB-4FD2-9657-088BCE27D1E0}">
      <dgm:prSet/>
      <dgm:spPr/>
      <dgm:t>
        <a:bodyPr/>
        <a:lstStyle/>
        <a:p>
          <a:endParaRPr lang="zh-TW" altLang="en-US"/>
        </a:p>
      </dgm:t>
    </dgm:pt>
    <dgm:pt modelId="{4E67E3F8-7C6F-4447-AED8-F7358614E64A}" type="sibTrans" cxnId="{E2426C22-14AB-4FD2-9657-088BCE27D1E0}">
      <dgm:prSet/>
      <dgm:spPr/>
      <dgm:t>
        <a:bodyPr/>
        <a:lstStyle/>
        <a:p>
          <a:endParaRPr lang="zh-TW" altLang="en-US"/>
        </a:p>
      </dgm:t>
    </dgm:pt>
    <dgm:pt modelId="{5BDADBEE-0AC5-4437-A0A9-E1AC5C167BD6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B0A68EB2-1F00-489F-BB2D-3946AAB1ABD3}" type="parTrans" cxnId="{D6733083-F37E-4D8C-85D9-0BB464143C24}">
      <dgm:prSet/>
      <dgm:spPr/>
      <dgm:t>
        <a:bodyPr/>
        <a:lstStyle/>
        <a:p>
          <a:endParaRPr lang="zh-TW" altLang="en-US"/>
        </a:p>
      </dgm:t>
    </dgm:pt>
    <dgm:pt modelId="{C518B83D-CC92-4354-9223-92F70D4BD901}" type="sibTrans" cxnId="{D6733083-F37E-4D8C-85D9-0BB464143C24}">
      <dgm:prSet/>
      <dgm:spPr/>
      <dgm:t>
        <a:bodyPr/>
        <a:lstStyle/>
        <a:p>
          <a:endParaRPr lang="zh-TW" altLang="en-US"/>
        </a:p>
      </dgm:t>
    </dgm:pt>
    <dgm:pt modelId="{16AA6FDE-D384-4640-87A5-FB3782FE2FF8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B9BA83BC-34C1-43B4-9482-BAF56354479A}" type="parTrans" cxnId="{8F4DCAA3-10BF-41D9-94E9-D7A696C7A896}">
      <dgm:prSet/>
      <dgm:spPr/>
      <dgm:t>
        <a:bodyPr/>
        <a:lstStyle/>
        <a:p>
          <a:endParaRPr lang="zh-TW" altLang="en-US"/>
        </a:p>
      </dgm:t>
    </dgm:pt>
    <dgm:pt modelId="{A198F917-159C-4E40-907E-0205D46B314C}" type="sibTrans" cxnId="{8F4DCAA3-10BF-41D9-94E9-D7A696C7A896}">
      <dgm:prSet/>
      <dgm:spPr/>
      <dgm:t>
        <a:bodyPr/>
        <a:lstStyle/>
        <a:p>
          <a:endParaRPr lang="zh-TW" altLang="en-US"/>
        </a:p>
      </dgm:t>
    </dgm:pt>
    <dgm:pt modelId="{490D6D89-33BC-453E-B29E-BD267A10F3E7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CDAA94C4-4702-4CB9-B1E1-D91A7F30F9A8}" type="parTrans" cxnId="{4A8D2CF9-B1D1-48E4-8DD6-F6AF67997B2A}">
      <dgm:prSet/>
      <dgm:spPr/>
      <dgm:t>
        <a:bodyPr/>
        <a:lstStyle/>
        <a:p>
          <a:endParaRPr lang="zh-TW" altLang="en-US"/>
        </a:p>
      </dgm:t>
    </dgm:pt>
    <dgm:pt modelId="{D19662DF-921B-49C6-A820-0EED93BBCE21}" type="sibTrans" cxnId="{4A8D2CF9-B1D1-48E4-8DD6-F6AF67997B2A}">
      <dgm:prSet/>
      <dgm:spPr/>
      <dgm:t>
        <a:bodyPr/>
        <a:lstStyle/>
        <a:p>
          <a:endParaRPr lang="zh-TW" altLang="en-US"/>
        </a:p>
      </dgm:t>
    </dgm:pt>
    <dgm:pt modelId="{A8361E83-4EED-4901-A459-7B78434A707F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</dgm:pt>
    <dgm:pt modelId="{16B6E321-853D-46AF-9114-08A87226928C}" type="parTrans" cxnId="{D61827D9-BBCE-4C52-9E3C-52EC061B7DAB}">
      <dgm:prSet/>
      <dgm:spPr/>
      <dgm:t>
        <a:bodyPr/>
        <a:lstStyle/>
        <a:p>
          <a:endParaRPr lang="zh-TW" altLang="en-US"/>
        </a:p>
      </dgm:t>
    </dgm:pt>
    <dgm:pt modelId="{A57CD9AA-49BC-4109-B6CB-CDADC3C22E04}" type="sibTrans" cxnId="{D61827D9-BBCE-4C52-9E3C-52EC061B7DAB}">
      <dgm:prSet/>
      <dgm:spPr/>
      <dgm:t>
        <a:bodyPr/>
        <a:lstStyle/>
        <a:p>
          <a:endParaRPr lang="zh-TW" altLang="en-US"/>
        </a:p>
      </dgm:t>
    </dgm:pt>
    <dgm:pt modelId="{7768895F-71CC-4EEC-86C1-35E58ADD14AF}">
      <dgm:prSet/>
      <dgm:spPr/>
      <dgm:t>
        <a:bodyPr/>
        <a:lstStyle/>
        <a:p>
          <a:endParaRPr lang="zh-TW" altLang="en-US"/>
        </a:p>
      </dgm:t>
    </dgm:pt>
    <dgm:pt modelId="{66768AF4-078D-46BE-B0C3-C356DD5890C1}" type="parTrans" cxnId="{EF229217-E746-4793-A006-AA14ADD6B5C8}">
      <dgm:prSet/>
      <dgm:spPr/>
      <dgm:t>
        <a:bodyPr/>
        <a:lstStyle/>
        <a:p>
          <a:endParaRPr lang="zh-TW" altLang="en-US"/>
        </a:p>
      </dgm:t>
    </dgm:pt>
    <dgm:pt modelId="{38EF7F94-A777-4CD5-9810-C99B6A112B86}" type="sibTrans" cxnId="{EF229217-E746-4793-A006-AA14ADD6B5C8}">
      <dgm:prSet/>
      <dgm:spPr/>
      <dgm:t>
        <a:bodyPr/>
        <a:lstStyle/>
        <a:p>
          <a:endParaRPr lang="zh-TW" altLang="en-US"/>
        </a:p>
      </dgm:t>
    </dgm:pt>
    <dgm:pt modelId="{7DD13824-E72C-4F6C-BB7E-EABA93036F27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1D69FD1F-CCF3-4308-B716-134C3FE8E557}" type="parTrans" cxnId="{D6A5369E-84F1-4111-BBC6-866C649B811B}">
      <dgm:prSet/>
      <dgm:spPr/>
      <dgm:t>
        <a:bodyPr/>
        <a:lstStyle/>
        <a:p>
          <a:endParaRPr lang="zh-TW" altLang="en-US"/>
        </a:p>
      </dgm:t>
    </dgm:pt>
    <dgm:pt modelId="{EEF53034-09B3-4E1D-95F9-17BD2A12AC00}" type="sibTrans" cxnId="{D6A5369E-84F1-4111-BBC6-866C649B811B}">
      <dgm:prSet/>
      <dgm:spPr/>
      <dgm:t>
        <a:bodyPr/>
        <a:lstStyle/>
        <a:p>
          <a:endParaRPr lang="zh-TW" altLang="en-US"/>
        </a:p>
      </dgm:t>
    </dgm:pt>
    <dgm:pt modelId="{BF42C8A4-2688-401D-8173-D8AC649C7689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F401D282-B2BB-4742-A503-7591690DB5F3}" type="parTrans" cxnId="{E4F06AD7-74C8-4EC0-AC14-57E1C1AC28CE}">
      <dgm:prSet/>
      <dgm:spPr/>
      <dgm:t>
        <a:bodyPr/>
        <a:lstStyle/>
        <a:p>
          <a:endParaRPr lang="zh-TW" altLang="en-US"/>
        </a:p>
      </dgm:t>
    </dgm:pt>
    <dgm:pt modelId="{F96077D7-4EAF-45AB-A604-3E3FF9BFCF82}" type="sibTrans" cxnId="{E4F06AD7-74C8-4EC0-AC14-57E1C1AC28CE}">
      <dgm:prSet/>
      <dgm:spPr/>
      <dgm:t>
        <a:bodyPr/>
        <a:lstStyle/>
        <a:p>
          <a:endParaRPr lang="zh-TW" altLang="en-US"/>
        </a:p>
      </dgm:t>
    </dgm:pt>
    <dgm:pt modelId="{424DFC69-5AD1-4CCB-9DB0-A4047FFBAD31}" type="pres">
      <dgm:prSet presAssocID="{CBE8461B-3866-49DD-904E-BCDBCBED4B6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1CAFF7B-D3CD-4DF5-ABA2-59ACA44905F7}" type="pres">
      <dgm:prSet presAssocID="{CBE8461B-3866-49DD-904E-BCDBCBED4B6E}" presName="cycle" presStyleCnt="0"/>
      <dgm:spPr/>
    </dgm:pt>
    <dgm:pt modelId="{09D353D2-82C3-48BF-8992-B6A11F162E47}" type="pres">
      <dgm:prSet presAssocID="{CBE8461B-3866-49DD-904E-BCDBCBED4B6E}" presName="centerShape" presStyleCnt="0"/>
      <dgm:spPr/>
    </dgm:pt>
    <dgm:pt modelId="{B92626F5-F91D-460D-959C-8D5AF82D6B22}" type="pres">
      <dgm:prSet presAssocID="{CBE8461B-3866-49DD-904E-BCDBCBED4B6E}" presName="connSite" presStyleLbl="node1" presStyleIdx="0" presStyleCnt="4"/>
      <dgm:spPr/>
    </dgm:pt>
    <dgm:pt modelId="{314DEBB0-C24C-47A1-987D-D2530211DB67}" type="pres">
      <dgm:prSet presAssocID="{CBE8461B-3866-49DD-904E-BCDBCBED4B6E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79D58D2-2923-4282-96B6-D3ED269A3662}" type="pres">
      <dgm:prSet presAssocID="{AB3B2DB4-9B9F-440A-9CED-95378CCA7F35}" presName="Name25" presStyleLbl="parChTrans1D1" presStyleIdx="0" presStyleCnt="3"/>
      <dgm:spPr/>
    </dgm:pt>
    <dgm:pt modelId="{C11C4B1E-29E4-46C5-A094-316DBBE59BE7}" type="pres">
      <dgm:prSet presAssocID="{C285351C-F74F-47A6-A533-E2D827DA8844}" presName="node" presStyleCnt="0"/>
      <dgm:spPr/>
    </dgm:pt>
    <dgm:pt modelId="{A11A92C3-CFB4-462A-AFF2-6A4A6C04FFF9}" type="pres">
      <dgm:prSet presAssocID="{C285351C-F74F-47A6-A533-E2D827DA8844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6B46A983-8F84-43FB-AC32-FFFD1715E76A}" type="pres">
      <dgm:prSet presAssocID="{C285351C-F74F-47A6-A533-E2D827DA8844}" presName="childNode" presStyleLbl="revTx" presStyleIdx="0" presStyleCnt="3">
        <dgm:presLayoutVars>
          <dgm:bulletEnabled val="1"/>
        </dgm:presLayoutVars>
      </dgm:prSet>
      <dgm:spPr/>
    </dgm:pt>
    <dgm:pt modelId="{A2C19EB1-CFD3-42C3-8842-3C0AB15B9FB7}" type="pres">
      <dgm:prSet presAssocID="{DDC43733-4ADF-4AFC-9F64-B2FF4CCB944F}" presName="Name25" presStyleLbl="parChTrans1D1" presStyleIdx="1" presStyleCnt="3"/>
      <dgm:spPr/>
    </dgm:pt>
    <dgm:pt modelId="{5614C6F7-65EF-4F77-BD81-65ED69FD491A}" type="pres">
      <dgm:prSet presAssocID="{ACA42BA7-CC13-44AB-A79F-A9EB17EC510C}" presName="node" presStyleCnt="0"/>
      <dgm:spPr/>
    </dgm:pt>
    <dgm:pt modelId="{0EA29C0E-1F12-4214-B807-631D00AFB466}" type="pres">
      <dgm:prSet presAssocID="{ACA42BA7-CC13-44AB-A79F-A9EB17EC510C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347BB615-204C-40C3-BB47-7386C3B8E5B4}" type="pres">
      <dgm:prSet presAssocID="{ACA42BA7-CC13-44AB-A79F-A9EB17EC510C}" presName="childNode" presStyleLbl="revTx" presStyleIdx="1" presStyleCnt="3">
        <dgm:presLayoutVars>
          <dgm:bulletEnabled val="1"/>
        </dgm:presLayoutVars>
      </dgm:prSet>
      <dgm:spPr/>
    </dgm:pt>
    <dgm:pt modelId="{4D680B12-2B06-4A6F-A158-FEA9D87C0470}" type="pres">
      <dgm:prSet presAssocID="{CDAA94C4-4702-4CB9-B1E1-D91A7F30F9A8}" presName="Name25" presStyleLbl="parChTrans1D1" presStyleIdx="2" presStyleCnt="3"/>
      <dgm:spPr/>
    </dgm:pt>
    <dgm:pt modelId="{C718C68B-30E4-48D1-8E68-4384533C0C18}" type="pres">
      <dgm:prSet presAssocID="{490D6D89-33BC-453E-B29E-BD267A10F3E7}" presName="node" presStyleCnt="0"/>
      <dgm:spPr/>
    </dgm:pt>
    <dgm:pt modelId="{9E902CC1-8D25-4318-A6EA-B2FF94E4D17C}" type="pres">
      <dgm:prSet presAssocID="{490D6D89-33BC-453E-B29E-BD267A10F3E7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0AC77D-27AB-41DD-8A74-FB95D4C8F54B}" type="pres">
      <dgm:prSet presAssocID="{490D6D89-33BC-453E-B29E-BD267A10F3E7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B57F821-0F21-419E-940C-F324357B4C54}" type="presOf" srcId="{CBE8461B-3866-49DD-904E-BCDBCBED4B6E}" destId="{424DFC69-5AD1-4CCB-9DB0-A4047FFBAD31}" srcOrd="0" destOrd="0" presId="urn:microsoft.com/office/officeart/2005/8/layout/radial2"/>
    <dgm:cxn modelId="{4F8C298D-75C2-40A5-9862-FA30CCBBCBAB}" type="presOf" srcId="{A8361E83-4EED-4901-A459-7B78434A707F}" destId="{C80AC77D-27AB-41DD-8A74-FB95D4C8F54B}" srcOrd="0" destOrd="0" presId="urn:microsoft.com/office/officeart/2005/8/layout/radial2"/>
    <dgm:cxn modelId="{63B0C938-EEC2-4F07-AA18-88B4D40F5E24}" type="presOf" srcId="{DDC43733-4ADF-4AFC-9F64-B2FF4CCB944F}" destId="{A2C19EB1-CFD3-42C3-8842-3C0AB15B9FB7}" srcOrd="0" destOrd="0" presId="urn:microsoft.com/office/officeart/2005/8/layout/radial2"/>
    <dgm:cxn modelId="{EF229217-E746-4793-A006-AA14ADD6B5C8}" srcId="{490D6D89-33BC-453E-B29E-BD267A10F3E7}" destId="{7768895F-71CC-4EEC-86C1-35E58ADD14AF}" srcOrd="3" destOrd="0" parTransId="{66768AF4-078D-46BE-B0C3-C356DD5890C1}" sibTransId="{38EF7F94-A777-4CD5-9810-C99B6A112B86}"/>
    <dgm:cxn modelId="{438DA6F0-B9B9-4754-A1DC-117D1D5627F6}" type="presOf" srcId="{E5834F70-4C6F-4389-B802-C101275FBE41}" destId="{6B46A983-8F84-43FB-AC32-FFFD1715E76A}" srcOrd="0" destOrd="0" presId="urn:microsoft.com/office/officeart/2005/8/layout/radial2"/>
    <dgm:cxn modelId="{6E649AC3-CE00-4729-A1FC-9A961AE08F3E}" type="presOf" srcId="{490D6D89-33BC-453E-B29E-BD267A10F3E7}" destId="{9E902CC1-8D25-4318-A6EA-B2FF94E4D17C}" srcOrd="0" destOrd="0" presId="urn:microsoft.com/office/officeart/2005/8/layout/radial2"/>
    <dgm:cxn modelId="{CA8E0873-107E-490F-903A-326FB8EA06BB}" srcId="{C285351C-F74F-47A6-A533-E2D827DA8844}" destId="{2AD2B6DC-2F37-4314-AA49-2DFED3AC071A}" srcOrd="1" destOrd="0" parTransId="{3147CBD0-7756-44B8-B6E8-E709FF76922B}" sibTransId="{E6AB746C-8778-4CFD-8CF0-1918FF56EFD4}"/>
    <dgm:cxn modelId="{A5B16979-68BD-46A3-AD93-5882AB1E118A}" type="presOf" srcId="{7768895F-71CC-4EEC-86C1-35E58ADD14AF}" destId="{C80AC77D-27AB-41DD-8A74-FB95D4C8F54B}" srcOrd="0" destOrd="3" presId="urn:microsoft.com/office/officeart/2005/8/layout/radial2"/>
    <dgm:cxn modelId="{1F0C0051-896D-42D2-B23C-73A7E4CE1C9F}" type="presOf" srcId="{5BDADBEE-0AC5-4437-A0A9-E1AC5C167BD6}" destId="{347BB615-204C-40C3-BB47-7386C3B8E5B4}" srcOrd="0" destOrd="0" presId="urn:microsoft.com/office/officeart/2005/8/layout/radial2"/>
    <dgm:cxn modelId="{D6A5369E-84F1-4111-BBC6-866C649B811B}" srcId="{490D6D89-33BC-453E-B29E-BD267A10F3E7}" destId="{7DD13824-E72C-4F6C-BB7E-EABA93036F27}" srcOrd="1" destOrd="0" parTransId="{1D69FD1F-CCF3-4308-B716-134C3FE8E557}" sibTransId="{EEF53034-09B3-4E1D-95F9-17BD2A12AC00}"/>
    <dgm:cxn modelId="{A31D36E6-F3A9-42FA-A554-C44E0E8B3BEA}" type="presOf" srcId="{CDAA94C4-4702-4CB9-B1E1-D91A7F30F9A8}" destId="{4D680B12-2B06-4A6F-A158-FEA9D87C0470}" srcOrd="0" destOrd="0" presId="urn:microsoft.com/office/officeart/2005/8/layout/radial2"/>
    <dgm:cxn modelId="{91C600E6-B678-460C-8E4E-68AE35A09775}" srcId="{CBE8461B-3866-49DD-904E-BCDBCBED4B6E}" destId="{C285351C-F74F-47A6-A533-E2D827DA8844}" srcOrd="0" destOrd="0" parTransId="{AB3B2DB4-9B9F-440A-9CED-95378CCA7F35}" sibTransId="{A214A500-5922-4874-BCBC-7F3B170D0E11}"/>
    <dgm:cxn modelId="{8F4DCAA3-10BF-41D9-94E9-D7A696C7A896}" srcId="{ACA42BA7-CC13-44AB-A79F-A9EB17EC510C}" destId="{16AA6FDE-D384-4640-87A5-FB3782FE2FF8}" srcOrd="1" destOrd="0" parTransId="{B9BA83BC-34C1-43B4-9482-BAF56354479A}" sibTransId="{A198F917-159C-4E40-907E-0205D46B314C}"/>
    <dgm:cxn modelId="{573FC6BC-FDE1-434A-A6BC-956787EFDA83}" type="presOf" srcId="{ACA42BA7-CC13-44AB-A79F-A9EB17EC510C}" destId="{0EA29C0E-1F12-4214-B807-631D00AFB466}" srcOrd="0" destOrd="0" presId="urn:microsoft.com/office/officeart/2005/8/layout/radial2"/>
    <dgm:cxn modelId="{5326DECA-5353-4006-A52A-355F500AD0CF}" type="presOf" srcId="{2AD2B6DC-2F37-4314-AA49-2DFED3AC071A}" destId="{6B46A983-8F84-43FB-AC32-FFFD1715E76A}" srcOrd="0" destOrd="1" presId="urn:microsoft.com/office/officeart/2005/8/layout/radial2"/>
    <dgm:cxn modelId="{D6733083-F37E-4D8C-85D9-0BB464143C24}" srcId="{ACA42BA7-CC13-44AB-A79F-A9EB17EC510C}" destId="{5BDADBEE-0AC5-4437-A0A9-E1AC5C167BD6}" srcOrd="0" destOrd="0" parTransId="{B0A68EB2-1F00-489F-BB2D-3946AAB1ABD3}" sibTransId="{C518B83D-CC92-4354-9223-92F70D4BD901}"/>
    <dgm:cxn modelId="{E2426C22-14AB-4FD2-9657-088BCE27D1E0}" srcId="{CBE8461B-3866-49DD-904E-BCDBCBED4B6E}" destId="{ACA42BA7-CC13-44AB-A79F-A9EB17EC510C}" srcOrd="1" destOrd="0" parTransId="{DDC43733-4ADF-4AFC-9F64-B2FF4CCB944F}" sibTransId="{4E67E3F8-7C6F-4447-AED8-F7358614E64A}"/>
    <dgm:cxn modelId="{A1352516-0624-44C4-9DB4-D250B519891A}" type="presOf" srcId="{BF42C8A4-2688-401D-8173-D8AC649C7689}" destId="{C80AC77D-27AB-41DD-8A74-FB95D4C8F54B}" srcOrd="0" destOrd="2" presId="urn:microsoft.com/office/officeart/2005/8/layout/radial2"/>
    <dgm:cxn modelId="{D61827D9-BBCE-4C52-9E3C-52EC061B7DAB}" srcId="{490D6D89-33BC-453E-B29E-BD267A10F3E7}" destId="{A8361E83-4EED-4901-A459-7B78434A707F}" srcOrd="0" destOrd="0" parTransId="{16B6E321-853D-46AF-9114-08A87226928C}" sibTransId="{A57CD9AA-49BC-4109-B6CB-CDADC3C22E04}"/>
    <dgm:cxn modelId="{4ECB8D11-55C1-4062-8200-E3ED6661D63A}" type="presOf" srcId="{16AA6FDE-D384-4640-87A5-FB3782FE2FF8}" destId="{347BB615-204C-40C3-BB47-7386C3B8E5B4}" srcOrd="0" destOrd="1" presId="urn:microsoft.com/office/officeart/2005/8/layout/radial2"/>
    <dgm:cxn modelId="{E4F06AD7-74C8-4EC0-AC14-57E1C1AC28CE}" srcId="{490D6D89-33BC-453E-B29E-BD267A10F3E7}" destId="{BF42C8A4-2688-401D-8173-D8AC649C7689}" srcOrd="2" destOrd="0" parTransId="{F401D282-B2BB-4742-A503-7591690DB5F3}" sibTransId="{F96077D7-4EAF-45AB-A604-3E3FF9BFCF82}"/>
    <dgm:cxn modelId="{61563EDD-0E29-4445-98D0-4B4821FB9A20}" type="presOf" srcId="{7DD13824-E72C-4F6C-BB7E-EABA93036F27}" destId="{C80AC77D-27AB-41DD-8A74-FB95D4C8F54B}" srcOrd="0" destOrd="1" presId="urn:microsoft.com/office/officeart/2005/8/layout/radial2"/>
    <dgm:cxn modelId="{4A8D2CF9-B1D1-48E4-8DD6-F6AF67997B2A}" srcId="{CBE8461B-3866-49DD-904E-BCDBCBED4B6E}" destId="{490D6D89-33BC-453E-B29E-BD267A10F3E7}" srcOrd="2" destOrd="0" parTransId="{CDAA94C4-4702-4CB9-B1E1-D91A7F30F9A8}" sibTransId="{D19662DF-921B-49C6-A820-0EED93BBCE21}"/>
    <dgm:cxn modelId="{E9FA5F2B-5375-414A-AD5D-A8C19A1C730B}" type="presOf" srcId="{C285351C-F74F-47A6-A533-E2D827DA8844}" destId="{A11A92C3-CFB4-462A-AFF2-6A4A6C04FFF9}" srcOrd="0" destOrd="0" presId="urn:microsoft.com/office/officeart/2005/8/layout/radial2"/>
    <dgm:cxn modelId="{508C2C60-78A7-418B-A6EA-CD19CD35B39D}" type="presOf" srcId="{AB3B2DB4-9B9F-440A-9CED-95378CCA7F35}" destId="{479D58D2-2923-4282-96B6-D3ED269A3662}" srcOrd="0" destOrd="0" presId="urn:microsoft.com/office/officeart/2005/8/layout/radial2"/>
    <dgm:cxn modelId="{AD443E08-306C-443B-8DB9-928D217788B0}" srcId="{C285351C-F74F-47A6-A533-E2D827DA8844}" destId="{E5834F70-4C6F-4389-B802-C101275FBE41}" srcOrd="0" destOrd="0" parTransId="{8654C32D-7BA1-4E8E-9B2F-A0FAC3245F8F}" sibTransId="{4A66AFEE-EC2A-45BB-8CD4-C89D8AEDB12A}"/>
    <dgm:cxn modelId="{9BACDC9A-56D0-4D30-8C3E-14A8D5FBB31E}" type="presParOf" srcId="{424DFC69-5AD1-4CCB-9DB0-A4047FFBAD31}" destId="{51CAFF7B-D3CD-4DF5-ABA2-59ACA44905F7}" srcOrd="0" destOrd="0" presId="urn:microsoft.com/office/officeart/2005/8/layout/radial2"/>
    <dgm:cxn modelId="{1E9A2D45-7694-4B2F-AA97-7DA74B3EE6F4}" type="presParOf" srcId="{51CAFF7B-D3CD-4DF5-ABA2-59ACA44905F7}" destId="{09D353D2-82C3-48BF-8992-B6A11F162E47}" srcOrd="0" destOrd="0" presId="urn:microsoft.com/office/officeart/2005/8/layout/radial2"/>
    <dgm:cxn modelId="{C2204F62-ECD5-4CEF-93AC-57BDD043B89E}" type="presParOf" srcId="{09D353D2-82C3-48BF-8992-B6A11F162E47}" destId="{B92626F5-F91D-460D-959C-8D5AF82D6B22}" srcOrd="0" destOrd="0" presId="urn:microsoft.com/office/officeart/2005/8/layout/radial2"/>
    <dgm:cxn modelId="{A876F0C3-EAE6-45D2-9C58-B8BBF81F6B20}" type="presParOf" srcId="{09D353D2-82C3-48BF-8992-B6A11F162E47}" destId="{314DEBB0-C24C-47A1-987D-D2530211DB67}" srcOrd="1" destOrd="0" presId="urn:microsoft.com/office/officeart/2005/8/layout/radial2"/>
    <dgm:cxn modelId="{A93AD556-C64D-4733-A1C7-953400659DC3}" type="presParOf" srcId="{51CAFF7B-D3CD-4DF5-ABA2-59ACA44905F7}" destId="{479D58D2-2923-4282-96B6-D3ED269A3662}" srcOrd="1" destOrd="0" presId="urn:microsoft.com/office/officeart/2005/8/layout/radial2"/>
    <dgm:cxn modelId="{8A0FF798-79EF-42FF-8FC7-3C434CDBFDC1}" type="presParOf" srcId="{51CAFF7B-D3CD-4DF5-ABA2-59ACA44905F7}" destId="{C11C4B1E-29E4-46C5-A094-316DBBE59BE7}" srcOrd="2" destOrd="0" presId="urn:microsoft.com/office/officeart/2005/8/layout/radial2"/>
    <dgm:cxn modelId="{C260AB80-32D7-440F-8C40-215897E9E617}" type="presParOf" srcId="{C11C4B1E-29E4-46C5-A094-316DBBE59BE7}" destId="{A11A92C3-CFB4-462A-AFF2-6A4A6C04FFF9}" srcOrd="0" destOrd="0" presId="urn:microsoft.com/office/officeart/2005/8/layout/radial2"/>
    <dgm:cxn modelId="{A8494D7B-44B3-4B94-9794-904FC8AFD7F6}" type="presParOf" srcId="{C11C4B1E-29E4-46C5-A094-316DBBE59BE7}" destId="{6B46A983-8F84-43FB-AC32-FFFD1715E76A}" srcOrd="1" destOrd="0" presId="urn:microsoft.com/office/officeart/2005/8/layout/radial2"/>
    <dgm:cxn modelId="{E57E85F2-949A-4B31-AA71-CB8FDE34DFAB}" type="presParOf" srcId="{51CAFF7B-D3CD-4DF5-ABA2-59ACA44905F7}" destId="{A2C19EB1-CFD3-42C3-8842-3C0AB15B9FB7}" srcOrd="3" destOrd="0" presId="urn:microsoft.com/office/officeart/2005/8/layout/radial2"/>
    <dgm:cxn modelId="{995C7C84-2F00-4581-85B4-2A7F48712EFF}" type="presParOf" srcId="{51CAFF7B-D3CD-4DF5-ABA2-59ACA44905F7}" destId="{5614C6F7-65EF-4F77-BD81-65ED69FD491A}" srcOrd="4" destOrd="0" presId="urn:microsoft.com/office/officeart/2005/8/layout/radial2"/>
    <dgm:cxn modelId="{E08469D5-2EDA-4AA2-949F-C75692D8E364}" type="presParOf" srcId="{5614C6F7-65EF-4F77-BD81-65ED69FD491A}" destId="{0EA29C0E-1F12-4214-B807-631D00AFB466}" srcOrd="0" destOrd="0" presId="urn:microsoft.com/office/officeart/2005/8/layout/radial2"/>
    <dgm:cxn modelId="{45DB2086-939E-4257-A41A-03CF677832CA}" type="presParOf" srcId="{5614C6F7-65EF-4F77-BD81-65ED69FD491A}" destId="{347BB615-204C-40C3-BB47-7386C3B8E5B4}" srcOrd="1" destOrd="0" presId="urn:microsoft.com/office/officeart/2005/8/layout/radial2"/>
    <dgm:cxn modelId="{FC60CE31-B406-4821-B1F8-425E5B91905E}" type="presParOf" srcId="{51CAFF7B-D3CD-4DF5-ABA2-59ACA44905F7}" destId="{4D680B12-2B06-4A6F-A158-FEA9D87C0470}" srcOrd="5" destOrd="0" presId="urn:microsoft.com/office/officeart/2005/8/layout/radial2"/>
    <dgm:cxn modelId="{836FFB84-510A-4F9B-AE95-9C55677C08A9}" type="presParOf" srcId="{51CAFF7B-D3CD-4DF5-ABA2-59ACA44905F7}" destId="{C718C68B-30E4-48D1-8E68-4384533C0C18}" srcOrd="6" destOrd="0" presId="urn:microsoft.com/office/officeart/2005/8/layout/radial2"/>
    <dgm:cxn modelId="{BC2A16BA-5C04-469C-9839-075FAE594630}" type="presParOf" srcId="{C718C68B-30E4-48D1-8E68-4384533C0C18}" destId="{9E902CC1-8D25-4318-A6EA-B2FF94E4D17C}" srcOrd="0" destOrd="0" presId="urn:microsoft.com/office/officeart/2005/8/layout/radial2"/>
    <dgm:cxn modelId="{A3354DCF-85B6-4E4D-A067-EB6FDDE5667F}" type="presParOf" srcId="{C718C68B-30E4-48D1-8E68-4384533C0C18}" destId="{C80AC77D-27AB-41DD-8A74-FB95D4C8F54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13EDDB-514C-469C-8B58-8530ECAF159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F76118ED-8791-40BE-8BB5-A25B3122964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gradFill rotWithShape="0">
          <a:gsLst>
            <a:gs pos="0">
              <a:schemeClr val="accent1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64B552F-919F-43EA-997E-C6925CDFFD87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27BD6DD2-B6E6-4FF5-8505-CA633B6002A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C5B2D58-12DB-49DF-9A0F-7058CDBC463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0289CB94-53A7-4E10-8F20-415CD0D0E8F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ED58C6E-23A6-498E-97F9-24F99CB4EB1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E60F13AA-FDFE-4FFA-978A-833C6289BEF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754DA42-E903-483F-BE37-06B99737D25D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4C248-34CF-4B48-8354-726E66727C9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-3810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C835F9-3F26-4400-BD00-24E73F8134D0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E00BCAD6-CF6B-48AC-8A64-B5A8F2A8E866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69628E4-8E73-401E-82E6-E68741F09A6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-3810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B91BF9-4D87-4F33-83B3-421A1862579D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434912E3-AEE2-41C8-AD4E-1A6DDD76AF2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680B12-2B06-4A6F-A158-FEA9D87C0470}">
      <dsp:nvSpPr>
        <dsp:cNvPr id="0" name=""/>
        <dsp:cNvSpPr/>
      </dsp:nvSpPr>
      <dsp:spPr>
        <a:xfrm rot="2561262">
          <a:off x="2915389" y="3160693"/>
          <a:ext cx="69454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4544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C19EB1-CFD3-42C3-8842-3C0AB15B9FB7}">
      <dsp:nvSpPr>
        <dsp:cNvPr id="0" name=""/>
        <dsp:cNvSpPr/>
      </dsp:nvSpPr>
      <dsp:spPr>
        <a:xfrm>
          <a:off x="3007395" y="2216941"/>
          <a:ext cx="88632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86327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9D58D2-2923-4282-96B6-D3ED269A3662}">
      <dsp:nvSpPr>
        <dsp:cNvPr id="0" name=""/>
        <dsp:cNvSpPr/>
      </dsp:nvSpPr>
      <dsp:spPr>
        <a:xfrm rot="19105863">
          <a:off x="2905494" y="1267428"/>
          <a:ext cx="809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09247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4DEBB0-C24C-47A1-987D-D2530211DB67}">
      <dsp:nvSpPr>
        <dsp:cNvPr id="0" name=""/>
        <dsp:cNvSpPr/>
      </dsp:nvSpPr>
      <dsp:spPr>
        <a:xfrm>
          <a:off x="1142475" y="1143923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1A92C3-CFB4-462A-AFF2-6A4A6C04FFF9}">
      <dsp:nvSpPr>
        <dsp:cNvPr id="0" name=""/>
        <dsp:cNvSpPr/>
      </dsp:nvSpPr>
      <dsp:spPr>
        <a:xfrm>
          <a:off x="3458180" y="1351"/>
          <a:ext cx="1228231" cy="12282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  <a:sp3d extrusionH="28000" prstMaterial="matte"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>
              <a:hlinkClick xmlns:r="http://schemas.openxmlformats.org/officeDocument/2006/relationships" r:id="rId2"/>
            </a:rPr>
            <a:t>衛福部疾管署</a:t>
          </a:r>
          <a:endParaRPr lang="zh-TW" sz="2200" kern="1200" dirty="0"/>
        </a:p>
      </dsp:txBody>
      <dsp:txXfrm>
        <a:off x="3638050" y="181221"/>
        <a:ext cx="868491" cy="868491"/>
      </dsp:txXfrm>
    </dsp:sp>
    <dsp:sp modelId="{6B46A983-8F84-43FB-AC32-FFFD1715E76A}">
      <dsp:nvSpPr>
        <dsp:cNvPr id="0" name=""/>
        <dsp:cNvSpPr/>
      </dsp:nvSpPr>
      <dsp:spPr>
        <a:xfrm>
          <a:off x="4809234" y="13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掌握最新疫情</a:t>
          </a:r>
          <a:endParaRPr lang="zh-TW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smtClean="0"/>
            <a:t>了解防疫議題</a:t>
          </a:r>
          <a:endParaRPr lang="zh-TW" sz="1600" kern="1200"/>
        </a:p>
      </dsp:txBody>
      <dsp:txXfrm>
        <a:off x="4809234" y="1351"/>
        <a:ext cx="1842347" cy="1228231"/>
      </dsp:txXfrm>
    </dsp:sp>
    <dsp:sp modelId="{0EA29C0E-1F12-4214-B807-631D00AFB466}">
      <dsp:nvSpPr>
        <dsp:cNvPr id="0" name=""/>
        <dsp:cNvSpPr/>
      </dsp:nvSpPr>
      <dsp:spPr>
        <a:xfrm>
          <a:off x="3893723" y="1626820"/>
          <a:ext cx="1228231" cy="12282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  <a:sp3d extrusionH="28000" prstMaterial="matte"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防疫小測驗</a:t>
          </a:r>
          <a:endParaRPr lang="zh-TW" sz="2200" kern="1200"/>
        </a:p>
      </dsp:txBody>
      <dsp:txXfrm>
        <a:off x="4073593" y="1806690"/>
        <a:ext cx="868491" cy="868491"/>
      </dsp:txXfrm>
    </dsp:sp>
    <dsp:sp modelId="{347BB615-204C-40C3-BB47-7386C3B8E5B4}">
      <dsp:nvSpPr>
        <dsp:cNvPr id="0" name=""/>
        <dsp:cNvSpPr/>
      </dsp:nvSpPr>
      <dsp:spPr>
        <a:xfrm>
          <a:off x="5244777" y="1626820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smtClean="0"/>
            <a:t>你的防疫觀念正確嗎？</a:t>
          </a:r>
          <a:endParaRPr lang="zh-TW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smtClean="0"/>
            <a:t>擊敗新冠病毒，健康久久！</a:t>
          </a:r>
          <a:endParaRPr lang="zh-TW" sz="1600" kern="1200"/>
        </a:p>
      </dsp:txBody>
      <dsp:txXfrm>
        <a:off x="5244777" y="1626820"/>
        <a:ext cx="1842347" cy="1228231"/>
      </dsp:txXfrm>
    </dsp:sp>
    <dsp:sp modelId="{9E902CC1-8D25-4318-A6EA-B2FF94E4D17C}">
      <dsp:nvSpPr>
        <dsp:cNvPr id="0" name=""/>
        <dsp:cNvSpPr/>
      </dsp:nvSpPr>
      <dsp:spPr>
        <a:xfrm>
          <a:off x="3343542" y="3208196"/>
          <a:ext cx="1316414" cy="13164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  <a:sp3d extrusionH="28000" prstMaterial="matte"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防疫影片</a:t>
          </a:r>
          <a:endParaRPr lang="zh-TW" altLang="en-US" sz="2200" kern="1200" dirty="0"/>
        </a:p>
      </dsp:txBody>
      <dsp:txXfrm>
        <a:off x="3536326" y="3400980"/>
        <a:ext cx="930846" cy="930846"/>
      </dsp:txXfrm>
    </dsp:sp>
    <dsp:sp modelId="{C80AC77D-27AB-41DD-8A74-FB95D4C8F54B}">
      <dsp:nvSpPr>
        <dsp:cNvPr id="0" name=""/>
        <dsp:cNvSpPr/>
      </dsp:nvSpPr>
      <dsp:spPr>
        <a:xfrm>
          <a:off x="4791598" y="3208196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防疫影片：</a:t>
          </a:r>
          <a:endParaRPr lang="zh-TW" alt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觀賞防疫影片</a:t>
          </a:r>
          <a:endParaRPr lang="zh-TW" alt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照顧自己，愛護家人！</a:t>
          </a:r>
          <a:endParaRPr lang="zh-TW" alt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/>
        </a:p>
      </dsp:txBody>
      <dsp:txXfrm>
        <a:off x="4791598" y="3208196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40000"/>
              <a:lumOff val="6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99792" y="2564904"/>
            <a:ext cx="4176103" cy="307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4925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圖片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55576" y="1916832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18347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0927387"/>
              </p:ext>
            </p:extLst>
          </p:nvPr>
        </p:nvGraphicFramePr>
        <p:xfrm>
          <a:off x="457200" y="14176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124</Words>
  <Application>Microsoft Office PowerPoint</Application>
  <PresentationFormat>如螢幕大小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2021-12-13T03:10:46Z</dcterms:modified>
</cp:coreProperties>
</file>