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0680A-A3CC-4B97-9217-2FFC880424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E11CFE9-88BC-4CB6-876C-745EFA84BD80}">
      <dgm:prSet/>
      <dgm:spPr/>
      <dgm:t>
        <a:bodyPr/>
        <a:lstStyle/>
        <a:p>
          <a:pPr rtl="0"/>
          <a:r>
            <a:rPr lang="zh-TW" b="1" i="1" u="sng" smtClean="0"/>
            <a:t>雙手肥皂清潔，搓洗</a:t>
          </a:r>
          <a:r>
            <a:rPr lang="en-US" b="1" i="1" u="sng" smtClean="0"/>
            <a:t>40~60</a:t>
          </a:r>
          <a:r>
            <a:rPr lang="zh-TW" b="1" i="1" u="sng" smtClean="0"/>
            <a:t>秒</a:t>
          </a:r>
          <a:endParaRPr lang="zh-TW"/>
        </a:p>
      </dgm:t>
    </dgm:pt>
    <dgm:pt modelId="{3AB619AA-58B4-48E7-859A-78343B8CC328}" type="parTrans" cxnId="{571DC181-F284-4AD4-A161-0936AD51215F}">
      <dgm:prSet/>
      <dgm:spPr/>
      <dgm:t>
        <a:bodyPr/>
        <a:lstStyle/>
        <a:p>
          <a:endParaRPr lang="zh-TW" altLang="en-US"/>
        </a:p>
      </dgm:t>
    </dgm:pt>
    <dgm:pt modelId="{7DAAC0E9-E0AE-41CA-B29A-E6C1EE9B8061}" type="sibTrans" cxnId="{571DC181-F284-4AD4-A161-0936AD51215F}">
      <dgm:prSet/>
      <dgm:spPr/>
      <dgm:t>
        <a:bodyPr/>
        <a:lstStyle/>
        <a:p>
          <a:endParaRPr lang="zh-TW" altLang="en-US"/>
        </a:p>
      </dgm:t>
    </dgm:pt>
    <dgm:pt modelId="{F5A30B44-7230-45DA-AB5A-E7C784888D19}">
      <dgm:prSet/>
      <dgm:spPr/>
      <dgm:t>
        <a:bodyPr/>
        <a:lstStyle/>
        <a:p>
          <a:pPr rtl="0"/>
          <a:r>
            <a:rPr lang="zh-TW" b="1" i="1" u="sng" smtClean="0"/>
            <a:t>口罩要遮住口鼻、蓋住下巴  </a:t>
          </a:r>
          <a:endParaRPr lang="zh-TW"/>
        </a:p>
      </dgm:t>
    </dgm:pt>
    <dgm:pt modelId="{EF3C4880-A7F1-4888-A0DF-6646981E0A16}" type="parTrans" cxnId="{2E0D3D72-8BB8-48B6-B83A-DC685928F8E5}">
      <dgm:prSet/>
      <dgm:spPr/>
      <dgm:t>
        <a:bodyPr/>
        <a:lstStyle/>
        <a:p>
          <a:endParaRPr lang="zh-TW" altLang="en-US"/>
        </a:p>
      </dgm:t>
    </dgm:pt>
    <dgm:pt modelId="{23526A6D-8D10-4C05-B0B2-442F20082DE0}" type="sibTrans" cxnId="{2E0D3D72-8BB8-48B6-B83A-DC685928F8E5}">
      <dgm:prSet/>
      <dgm:spPr/>
      <dgm:t>
        <a:bodyPr/>
        <a:lstStyle/>
        <a:p>
          <a:endParaRPr lang="zh-TW" altLang="en-US"/>
        </a:p>
      </dgm:t>
    </dgm:pt>
    <dgm:pt modelId="{7996BC1C-1A51-48BD-A8E2-8E12B7E57D87}">
      <dgm:prSet/>
      <dgm:spPr/>
      <dgm:t>
        <a:bodyPr/>
        <a:lstStyle/>
        <a:p>
          <a:pPr rtl="0"/>
          <a:r>
            <a:rPr lang="zh-TW" b="1" i="1" u="sng" smtClean="0"/>
            <a:t>噴</a:t>
          </a:r>
          <a:r>
            <a:rPr lang="en-US" b="1" i="1" u="sng" smtClean="0"/>
            <a:t>75%</a:t>
          </a:r>
          <a:r>
            <a:rPr lang="zh-TW" b="1" i="1" u="sng" smtClean="0"/>
            <a:t>酒精搓洗雙手</a:t>
          </a:r>
          <a:r>
            <a:rPr lang="en-US" b="1" i="1" u="sng" smtClean="0"/>
            <a:t>20-30</a:t>
          </a:r>
          <a:r>
            <a:rPr lang="zh-TW" b="1" i="1" u="sng" smtClean="0"/>
            <a:t>秒</a:t>
          </a:r>
          <a:endParaRPr lang="zh-TW"/>
        </a:p>
      </dgm:t>
    </dgm:pt>
    <dgm:pt modelId="{C5393EE4-03EF-4F7F-AAF4-676CAE495DBC}" type="parTrans" cxnId="{D9560F06-7962-480E-AD43-4E565978AE05}">
      <dgm:prSet/>
      <dgm:spPr/>
      <dgm:t>
        <a:bodyPr/>
        <a:lstStyle/>
        <a:p>
          <a:endParaRPr lang="zh-TW" altLang="en-US"/>
        </a:p>
      </dgm:t>
    </dgm:pt>
    <dgm:pt modelId="{EE8499D3-FD81-4B0D-A854-B0688B10BE2E}" type="sibTrans" cxnId="{D9560F06-7962-480E-AD43-4E565978AE05}">
      <dgm:prSet/>
      <dgm:spPr/>
      <dgm:t>
        <a:bodyPr/>
        <a:lstStyle/>
        <a:p>
          <a:endParaRPr lang="zh-TW" altLang="en-US"/>
        </a:p>
      </dgm:t>
    </dgm:pt>
    <dgm:pt modelId="{12CAC778-CC63-40B0-A989-ED98C46983AA}">
      <dgm:prSet/>
      <dgm:spPr/>
      <dgm:t>
        <a:bodyPr/>
        <a:lstStyle/>
        <a:p>
          <a:pPr rtl="0"/>
          <a:r>
            <a:rPr lang="zh-TW" b="1" i="1" u="sng" smtClean="0"/>
            <a:t>有發燒、呼吸道症狀速就醫</a:t>
          </a:r>
          <a:endParaRPr lang="zh-TW"/>
        </a:p>
      </dgm:t>
    </dgm:pt>
    <dgm:pt modelId="{949AD92A-8573-4148-9455-A0829E0EB9FD}" type="parTrans" cxnId="{214AC938-DBEE-4391-BB11-CE15C0E987CC}">
      <dgm:prSet/>
      <dgm:spPr/>
      <dgm:t>
        <a:bodyPr/>
        <a:lstStyle/>
        <a:p>
          <a:endParaRPr lang="zh-TW" altLang="en-US"/>
        </a:p>
      </dgm:t>
    </dgm:pt>
    <dgm:pt modelId="{A4F817F2-90C0-4603-82A2-E586DD5874F1}" type="sibTrans" cxnId="{214AC938-DBEE-4391-BB11-CE15C0E987CC}">
      <dgm:prSet/>
      <dgm:spPr/>
      <dgm:t>
        <a:bodyPr/>
        <a:lstStyle/>
        <a:p>
          <a:endParaRPr lang="zh-TW" altLang="en-US"/>
        </a:p>
      </dgm:t>
    </dgm:pt>
    <dgm:pt modelId="{18D37C41-97D2-4A51-B214-DB1C032131AD}" type="pres">
      <dgm:prSet presAssocID="{B670680A-A3CC-4B97-9217-2FFC880424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41FDAD-FF2D-438D-B60B-890C66E6AB58}" type="pres">
      <dgm:prSet presAssocID="{B670680A-A3CC-4B97-9217-2FFC88042498}" presName="fgShape" presStyleLbl="fgShp" presStyleIdx="0" presStyleCnt="1"/>
      <dgm:spPr/>
    </dgm:pt>
    <dgm:pt modelId="{7F15968B-A2C0-4D12-BCF7-577B9D47E6A5}" type="pres">
      <dgm:prSet presAssocID="{B670680A-A3CC-4B97-9217-2FFC88042498}" presName="linComp" presStyleCnt="0"/>
      <dgm:spPr/>
    </dgm:pt>
    <dgm:pt modelId="{69B24504-299E-46F0-9887-BE8B4D190E47}" type="pres">
      <dgm:prSet presAssocID="{8E11CFE9-88BC-4CB6-876C-745EFA84BD80}" presName="compNode" presStyleCnt="0"/>
      <dgm:spPr/>
    </dgm:pt>
    <dgm:pt modelId="{2EEACED1-9386-413B-9498-BF32638369D2}" type="pres">
      <dgm:prSet presAssocID="{8E11CFE9-88BC-4CB6-876C-745EFA84BD80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F1475E4E-CB1A-407F-BA09-988528E1A599}" type="pres">
      <dgm:prSet presAssocID="{8E11CFE9-88BC-4CB6-876C-745EFA84BD8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3EAC52-F736-4074-910B-B4C6F7666085}" type="pres">
      <dgm:prSet presAssocID="{8E11CFE9-88BC-4CB6-876C-745EFA84BD80}" presName="invisiNode" presStyleLbl="node1" presStyleIdx="0" presStyleCnt="4"/>
      <dgm:spPr/>
    </dgm:pt>
    <dgm:pt modelId="{0E99C174-AC6E-4E0C-B56F-1A4A42D91007}" type="pres">
      <dgm:prSet presAssocID="{8E11CFE9-88BC-4CB6-876C-745EFA84BD8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66AB3340-ECD6-4545-AED8-9F82E75CDF33}" type="pres">
      <dgm:prSet presAssocID="{7DAAC0E9-E0AE-41CA-B29A-E6C1EE9B806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A246DB8-C28E-4B4F-8E68-032F751F8CC7}" type="pres">
      <dgm:prSet presAssocID="{F5A30B44-7230-45DA-AB5A-E7C784888D19}" presName="compNode" presStyleCnt="0"/>
      <dgm:spPr/>
    </dgm:pt>
    <dgm:pt modelId="{7085AF01-3E01-4E37-ADB9-4014330BFC57}" type="pres">
      <dgm:prSet presAssocID="{F5A30B44-7230-45DA-AB5A-E7C784888D19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96221E23-B5A5-4901-9E9F-FB8BCDB54A3E}" type="pres">
      <dgm:prSet presAssocID="{F5A30B44-7230-45DA-AB5A-E7C784888D1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F008B-3458-4F7E-9AF6-542C2E10D8D7}" type="pres">
      <dgm:prSet presAssocID="{F5A30B44-7230-45DA-AB5A-E7C784888D19}" presName="invisiNode" presStyleLbl="node1" presStyleIdx="1" presStyleCnt="4"/>
      <dgm:spPr/>
    </dgm:pt>
    <dgm:pt modelId="{EE991516-35DF-4CDE-A4A1-03CE231E81AF}" type="pres">
      <dgm:prSet presAssocID="{F5A30B44-7230-45DA-AB5A-E7C784888D19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8C34945-09E2-4A24-8012-41DCF0693F49}" type="pres">
      <dgm:prSet presAssocID="{23526A6D-8D10-4C05-B0B2-442F20082D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6501FC7-35BE-439A-9D6A-80871AAB5303}" type="pres">
      <dgm:prSet presAssocID="{7996BC1C-1A51-48BD-A8E2-8E12B7E57D87}" presName="compNode" presStyleCnt="0"/>
      <dgm:spPr/>
    </dgm:pt>
    <dgm:pt modelId="{F3B6452E-6F1F-427E-810F-CD1D5DD2E30A}" type="pres">
      <dgm:prSet presAssocID="{7996BC1C-1A51-48BD-A8E2-8E12B7E57D87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CCD6C151-64C4-4B0C-8955-CA5221909A59}" type="pres">
      <dgm:prSet presAssocID="{7996BC1C-1A51-48BD-A8E2-8E12B7E57D8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7979E6-A5AC-4452-86A3-42B9BEB406F7}" type="pres">
      <dgm:prSet presAssocID="{7996BC1C-1A51-48BD-A8E2-8E12B7E57D87}" presName="invisiNode" presStyleLbl="node1" presStyleIdx="2" presStyleCnt="4"/>
      <dgm:spPr/>
    </dgm:pt>
    <dgm:pt modelId="{0247E9C3-8AE7-4D05-AC5E-2F7AB4602FE8}" type="pres">
      <dgm:prSet presAssocID="{7996BC1C-1A51-48BD-A8E2-8E12B7E57D87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15010CD-B664-47F1-BF90-204B0B6070E5}" type="pres">
      <dgm:prSet presAssocID="{EE8499D3-FD81-4B0D-A854-B0688B10BE2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BAAF1FB-8D1A-4FCF-AF8D-B98201414006}" type="pres">
      <dgm:prSet presAssocID="{12CAC778-CC63-40B0-A989-ED98C46983AA}" presName="compNode" presStyleCnt="0"/>
      <dgm:spPr/>
    </dgm:pt>
    <dgm:pt modelId="{27FA7E0B-B09C-42A9-BE88-4D2DDE54727C}" type="pres">
      <dgm:prSet presAssocID="{12CAC778-CC63-40B0-A989-ED98C46983AA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862BA6DE-B569-4CA6-92C6-BFB68D42F388}" type="pres">
      <dgm:prSet presAssocID="{12CAC778-CC63-40B0-A989-ED98C46983A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945EEF-E112-4DBA-A9FB-B28B183D2407}" type="pres">
      <dgm:prSet presAssocID="{12CAC778-CC63-40B0-A989-ED98C46983AA}" presName="invisiNode" presStyleLbl="node1" presStyleIdx="3" presStyleCnt="4"/>
      <dgm:spPr/>
    </dgm:pt>
    <dgm:pt modelId="{6982A35B-CCE6-4751-93E1-3D869082DCDE}" type="pres">
      <dgm:prSet presAssocID="{12CAC778-CC63-40B0-A989-ED98C46983A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AF651202-0BC1-4CDE-B832-B65383231F51}" type="presOf" srcId="{7996BC1C-1A51-48BD-A8E2-8E12B7E57D87}" destId="{CCD6C151-64C4-4B0C-8955-CA5221909A59}" srcOrd="1" destOrd="0" presId="urn:microsoft.com/office/officeart/2005/8/layout/hList7"/>
    <dgm:cxn modelId="{D9560F06-7962-480E-AD43-4E565978AE05}" srcId="{B670680A-A3CC-4B97-9217-2FFC88042498}" destId="{7996BC1C-1A51-48BD-A8E2-8E12B7E57D87}" srcOrd="2" destOrd="0" parTransId="{C5393EE4-03EF-4F7F-AAF4-676CAE495DBC}" sibTransId="{EE8499D3-FD81-4B0D-A854-B0688B10BE2E}"/>
    <dgm:cxn modelId="{68DD15AA-10FC-4857-998E-409A91724D3B}" type="presOf" srcId="{7DAAC0E9-E0AE-41CA-B29A-E6C1EE9B8061}" destId="{66AB3340-ECD6-4545-AED8-9F82E75CDF33}" srcOrd="0" destOrd="0" presId="urn:microsoft.com/office/officeart/2005/8/layout/hList7"/>
    <dgm:cxn modelId="{8705A74C-9311-4A1D-9E40-98D8D0416BD1}" type="presOf" srcId="{F5A30B44-7230-45DA-AB5A-E7C784888D19}" destId="{96221E23-B5A5-4901-9E9F-FB8BCDB54A3E}" srcOrd="1" destOrd="0" presId="urn:microsoft.com/office/officeart/2005/8/layout/hList7"/>
    <dgm:cxn modelId="{168BD970-E012-4CDB-A578-8C82320E2AC4}" type="presOf" srcId="{7996BC1C-1A51-48BD-A8E2-8E12B7E57D87}" destId="{F3B6452E-6F1F-427E-810F-CD1D5DD2E30A}" srcOrd="0" destOrd="0" presId="urn:microsoft.com/office/officeart/2005/8/layout/hList7"/>
    <dgm:cxn modelId="{67B5EA72-735C-4804-8422-233C0C95E611}" type="presOf" srcId="{8E11CFE9-88BC-4CB6-876C-745EFA84BD80}" destId="{2EEACED1-9386-413B-9498-BF32638369D2}" srcOrd="0" destOrd="0" presId="urn:microsoft.com/office/officeart/2005/8/layout/hList7"/>
    <dgm:cxn modelId="{2E0D3D72-8BB8-48B6-B83A-DC685928F8E5}" srcId="{B670680A-A3CC-4B97-9217-2FFC88042498}" destId="{F5A30B44-7230-45DA-AB5A-E7C784888D19}" srcOrd="1" destOrd="0" parTransId="{EF3C4880-A7F1-4888-A0DF-6646981E0A16}" sibTransId="{23526A6D-8D10-4C05-B0B2-442F20082DE0}"/>
    <dgm:cxn modelId="{571DC181-F284-4AD4-A161-0936AD51215F}" srcId="{B670680A-A3CC-4B97-9217-2FFC88042498}" destId="{8E11CFE9-88BC-4CB6-876C-745EFA84BD80}" srcOrd="0" destOrd="0" parTransId="{3AB619AA-58B4-48E7-859A-78343B8CC328}" sibTransId="{7DAAC0E9-E0AE-41CA-B29A-E6C1EE9B8061}"/>
    <dgm:cxn modelId="{6ECD391B-E152-4534-A084-2B63FB199700}" type="presOf" srcId="{B670680A-A3CC-4B97-9217-2FFC88042498}" destId="{18D37C41-97D2-4A51-B214-DB1C032131AD}" srcOrd="0" destOrd="0" presId="urn:microsoft.com/office/officeart/2005/8/layout/hList7"/>
    <dgm:cxn modelId="{F9E49242-1C00-40FC-B38B-8DFDD5AF9FF3}" type="presOf" srcId="{EE8499D3-FD81-4B0D-A854-B0688B10BE2E}" destId="{515010CD-B664-47F1-BF90-204B0B6070E5}" srcOrd="0" destOrd="0" presId="urn:microsoft.com/office/officeart/2005/8/layout/hList7"/>
    <dgm:cxn modelId="{9F729ACE-00AC-4FB8-A5A5-7805931070A7}" type="presOf" srcId="{8E11CFE9-88BC-4CB6-876C-745EFA84BD80}" destId="{F1475E4E-CB1A-407F-BA09-988528E1A599}" srcOrd="1" destOrd="0" presId="urn:microsoft.com/office/officeart/2005/8/layout/hList7"/>
    <dgm:cxn modelId="{214AC938-DBEE-4391-BB11-CE15C0E987CC}" srcId="{B670680A-A3CC-4B97-9217-2FFC88042498}" destId="{12CAC778-CC63-40B0-A989-ED98C46983AA}" srcOrd="3" destOrd="0" parTransId="{949AD92A-8573-4148-9455-A0829E0EB9FD}" sibTransId="{A4F817F2-90C0-4603-82A2-E586DD5874F1}"/>
    <dgm:cxn modelId="{F930E183-BB41-4A92-8215-3252C830AB49}" type="presOf" srcId="{12CAC778-CC63-40B0-A989-ED98C46983AA}" destId="{862BA6DE-B569-4CA6-92C6-BFB68D42F388}" srcOrd="1" destOrd="0" presId="urn:microsoft.com/office/officeart/2005/8/layout/hList7"/>
    <dgm:cxn modelId="{9FE0AA67-5DD9-4820-807D-756DF7214236}" type="presOf" srcId="{F5A30B44-7230-45DA-AB5A-E7C784888D19}" destId="{7085AF01-3E01-4E37-ADB9-4014330BFC57}" srcOrd="0" destOrd="0" presId="urn:microsoft.com/office/officeart/2005/8/layout/hList7"/>
    <dgm:cxn modelId="{22FEC3C2-170C-4EBA-8E25-E974EDFB177C}" type="presOf" srcId="{23526A6D-8D10-4C05-B0B2-442F20082DE0}" destId="{08C34945-09E2-4A24-8012-41DCF0693F49}" srcOrd="0" destOrd="0" presId="urn:microsoft.com/office/officeart/2005/8/layout/hList7"/>
    <dgm:cxn modelId="{D40D21F1-83C8-4129-90C4-964405239F36}" type="presOf" srcId="{12CAC778-CC63-40B0-A989-ED98C46983AA}" destId="{27FA7E0B-B09C-42A9-BE88-4D2DDE54727C}" srcOrd="0" destOrd="0" presId="urn:microsoft.com/office/officeart/2005/8/layout/hList7"/>
    <dgm:cxn modelId="{2085B184-23A7-466A-949E-B5F6B8D2935C}" type="presParOf" srcId="{18D37C41-97D2-4A51-B214-DB1C032131AD}" destId="{4D41FDAD-FF2D-438D-B60B-890C66E6AB58}" srcOrd="0" destOrd="0" presId="urn:microsoft.com/office/officeart/2005/8/layout/hList7"/>
    <dgm:cxn modelId="{57105163-C5BD-48E6-A593-71E30C971EF6}" type="presParOf" srcId="{18D37C41-97D2-4A51-B214-DB1C032131AD}" destId="{7F15968B-A2C0-4D12-BCF7-577B9D47E6A5}" srcOrd="1" destOrd="0" presId="urn:microsoft.com/office/officeart/2005/8/layout/hList7"/>
    <dgm:cxn modelId="{85D751ED-F637-4DF0-960A-C07F298B20AA}" type="presParOf" srcId="{7F15968B-A2C0-4D12-BCF7-577B9D47E6A5}" destId="{69B24504-299E-46F0-9887-BE8B4D190E47}" srcOrd="0" destOrd="0" presId="urn:microsoft.com/office/officeart/2005/8/layout/hList7"/>
    <dgm:cxn modelId="{F6C1109E-998E-4044-BC1A-5AEB739E3881}" type="presParOf" srcId="{69B24504-299E-46F0-9887-BE8B4D190E47}" destId="{2EEACED1-9386-413B-9498-BF32638369D2}" srcOrd="0" destOrd="0" presId="urn:microsoft.com/office/officeart/2005/8/layout/hList7"/>
    <dgm:cxn modelId="{14053C45-DE62-4338-94E8-DAC8448C89AB}" type="presParOf" srcId="{69B24504-299E-46F0-9887-BE8B4D190E47}" destId="{F1475E4E-CB1A-407F-BA09-988528E1A599}" srcOrd="1" destOrd="0" presId="urn:microsoft.com/office/officeart/2005/8/layout/hList7"/>
    <dgm:cxn modelId="{6CCBD95B-F1B7-49E2-A54B-CB08A93A5EBE}" type="presParOf" srcId="{69B24504-299E-46F0-9887-BE8B4D190E47}" destId="{9D3EAC52-F736-4074-910B-B4C6F7666085}" srcOrd="2" destOrd="0" presId="urn:microsoft.com/office/officeart/2005/8/layout/hList7"/>
    <dgm:cxn modelId="{5867C22A-493C-4342-B8BE-F7B9EFD320F3}" type="presParOf" srcId="{69B24504-299E-46F0-9887-BE8B4D190E47}" destId="{0E99C174-AC6E-4E0C-B56F-1A4A42D91007}" srcOrd="3" destOrd="0" presId="urn:microsoft.com/office/officeart/2005/8/layout/hList7"/>
    <dgm:cxn modelId="{BB932039-540B-4C82-B6C5-F74AB7D429B1}" type="presParOf" srcId="{7F15968B-A2C0-4D12-BCF7-577B9D47E6A5}" destId="{66AB3340-ECD6-4545-AED8-9F82E75CDF33}" srcOrd="1" destOrd="0" presId="urn:microsoft.com/office/officeart/2005/8/layout/hList7"/>
    <dgm:cxn modelId="{5EA78541-1504-479D-B288-F98FE1D02E92}" type="presParOf" srcId="{7F15968B-A2C0-4D12-BCF7-577B9D47E6A5}" destId="{0A246DB8-C28E-4B4F-8E68-032F751F8CC7}" srcOrd="2" destOrd="0" presId="urn:microsoft.com/office/officeart/2005/8/layout/hList7"/>
    <dgm:cxn modelId="{2680609B-237C-433D-8209-DBED4C42BD6C}" type="presParOf" srcId="{0A246DB8-C28E-4B4F-8E68-032F751F8CC7}" destId="{7085AF01-3E01-4E37-ADB9-4014330BFC57}" srcOrd="0" destOrd="0" presId="urn:microsoft.com/office/officeart/2005/8/layout/hList7"/>
    <dgm:cxn modelId="{A91DE6FB-2BA9-4814-9F0C-3DC3451C563D}" type="presParOf" srcId="{0A246DB8-C28E-4B4F-8E68-032F751F8CC7}" destId="{96221E23-B5A5-4901-9E9F-FB8BCDB54A3E}" srcOrd="1" destOrd="0" presId="urn:microsoft.com/office/officeart/2005/8/layout/hList7"/>
    <dgm:cxn modelId="{7F621234-8507-4492-984E-344F3B2612E0}" type="presParOf" srcId="{0A246DB8-C28E-4B4F-8E68-032F751F8CC7}" destId="{305F008B-3458-4F7E-9AF6-542C2E10D8D7}" srcOrd="2" destOrd="0" presId="urn:microsoft.com/office/officeart/2005/8/layout/hList7"/>
    <dgm:cxn modelId="{86F47771-2BF8-4297-8138-224BB1857754}" type="presParOf" srcId="{0A246DB8-C28E-4B4F-8E68-032F751F8CC7}" destId="{EE991516-35DF-4CDE-A4A1-03CE231E81AF}" srcOrd="3" destOrd="0" presId="urn:microsoft.com/office/officeart/2005/8/layout/hList7"/>
    <dgm:cxn modelId="{D55826B1-8A2F-4689-8FA8-E1724D4791C9}" type="presParOf" srcId="{7F15968B-A2C0-4D12-BCF7-577B9D47E6A5}" destId="{08C34945-09E2-4A24-8012-41DCF0693F49}" srcOrd="3" destOrd="0" presId="urn:microsoft.com/office/officeart/2005/8/layout/hList7"/>
    <dgm:cxn modelId="{E9DA97CF-8DB6-4075-B4DE-FD587626B434}" type="presParOf" srcId="{7F15968B-A2C0-4D12-BCF7-577B9D47E6A5}" destId="{86501FC7-35BE-439A-9D6A-80871AAB5303}" srcOrd="4" destOrd="0" presId="urn:microsoft.com/office/officeart/2005/8/layout/hList7"/>
    <dgm:cxn modelId="{AA6F0170-0013-4A7A-8762-F6CBAD4E1E3C}" type="presParOf" srcId="{86501FC7-35BE-439A-9D6A-80871AAB5303}" destId="{F3B6452E-6F1F-427E-810F-CD1D5DD2E30A}" srcOrd="0" destOrd="0" presId="urn:microsoft.com/office/officeart/2005/8/layout/hList7"/>
    <dgm:cxn modelId="{B4F12FF0-03FA-4C18-BAFE-6AFE82BB9C53}" type="presParOf" srcId="{86501FC7-35BE-439A-9D6A-80871AAB5303}" destId="{CCD6C151-64C4-4B0C-8955-CA5221909A59}" srcOrd="1" destOrd="0" presId="urn:microsoft.com/office/officeart/2005/8/layout/hList7"/>
    <dgm:cxn modelId="{26B2787A-C231-4E6D-9523-18CA06D702D1}" type="presParOf" srcId="{86501FC7-35BE-439A-9D6A-80871AAB5303}" destId="{497979E6-A5AC-4452-86A3-42B9BEB406F7}" srcOrd="2" destOrd="0" presId="urn:microsoft.com/office/officeart/2005/8/layout/hList7"/>
    <dgm:cxn modelId="{D46947AA-3E8E-44AF-8FB4-73F4D0F1FA48}" type="presParOf" srcId="{86501FC7-35BE-439A-9D6A-80871AAB5303}" destId="{0247E9C3-8AE7-4D05-AC5E-2F7AB4602FE8}" srcOrd="3" destOrd="0" presId="urn:microsoft.com/office/officeart/2005/8/layout/hList7"/>
    <dgm:cxn modelId="{CC29EB38-8E42-4195-B1EB-817EB89BD78B}" type="presParOf" srcId="{7F15968B-A2C0-4D12-BCF7-577B9D47E6A5}" destId="{515010CD-B664-47F1-BF90-204B0B6070E5}" srcOrd="5" destOrd="0" presId="urn:microsoft.com/office/officeart/2005/8/layout/hList7"/>
    <dgm:cxn modelId="{21DEA891-1E6C-4BE4-9D2D-B970C2A7794A}" type="presParOf" srcId="{7F15968B-A2C0-4D12-BCF7-577B9D47E6A5}" destId="{3BAAF1FB-8D1A-4FCF-AF8D-B98201414006}" srcOrd="6" destOrd="0" presId="urn:microsoft.com/office/officeart/2005/8/layout/hList7"/>
    <dgm:cxn modelId="{7CC35A0C-69E2-4DBB-8A42-5AEF13294E6E}" type="presParOf" srcId="{3BAAF1FB-8D1A-4FCF-AF8D-B98201414006}" destId="{27FA7E0B-B09C-42A9-BE88-4D2DDE54727C}" srcOrd="0" destOrd="0" presId="urn:microsoft.com/office/officeart/2005/8/layout/hList7"/>
    <dgm:cxn modelId="{95EA7D0D-B891-4D80-BC76-3D62CC7FE8EF}" type="presParOf" srcId="{3BAAF1FB-8D1A-4FCF-AF8D-B98201414006}" destId="{862BA6DE-B569-4CA6-92C6-BFB68D42F388}" srcOrd="1" destOrd="0" presId="urn:microsoft.com/office/officeart/2005/8/layout/hList7"/>
    <dgm:cxn modelId="{03AFF2F3-88DA-47B8-A95B-0C49C25C21C1}" type="presParOf" srcId="{3BAAF1FB-8D1A-4FCF-AF8D-B98201414006}" destId="{17945EEF-E112-4DBA-A9FB-B28B183D2407}" srcOrd="2" destOrd="0" presId="urn:microsoft.com/office/officeart/2005/8/layout/hList7"/>
    <dgm:cxn modelId="{B44FB4A5-5342-4BC6-8078-C9A621157D8B}" type="presParOf" srcId="{3BAAF1FB-8D1A-4FCF-AF8D-B98201414006}" destId="{6982A35B-CCE6-4751-93E1-3D869082DCD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DB155-801A-47A4-9F52-2DF9DF47A1C9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46C93AA-CDF3-411E-B7BA-7B5BEAD82929}">
      <dgm:prSet/>
      <dgm:spPr/>
      <dgm:t>
        <a:bodyPr/>
        <a:lstStyle/>
        <a:p>
          <a:pPr rtl="0"/>
          <a:r>
            <a:rPr lang="zh-TW" b="1" i="1" u="sng" smtClean="0"/>
            <a:t>室外至少</a:t>
          </a:r>
          <a:r>
            <a:rPr lang="en-US" b="1" i="1" u="sng" smtClean="0"/>
            <a:t>1</a:t>
          </a:r>
          <a:r>
            <a:rPr lang="zh-TW" b="1" i="1" u="sng" smtClean="0"/>
            <a:t>公尺</a:t>
          </a:r>
          <a:endParaRPr lang="zh-TW"/>
        </a:p>
      </dgm:t>
    </dgm:pt>
    <dgm:pt modelId="{F7896E4B-4314-48B2-9777-2451DCB55C7B}" type="parTrans" cxnId="{DCC8F0F9-9F2C-4034-A471-D74052F5D5F6}">
      <dgm:prSet/>
      <dgm:spPr/>
      <dgm:t>
        <a:bodyPr/>
        <a:lstStyle/>
        <a:p>
          <a:endParaRPr lang="zh-TW" altLang="en-US"/>
        </a:p>
      </dgm:t>
    </dgm:pt>
    <dgm:pt modelId="{42416EFE-1F30-4A72-9A55-A213686AE543}" type="sibTrans" cxnId="{DCC8F0F9-9F2C-4034-A471-D74052F5D5F6}">
      <dgm:prSet/>
      <dgm:spPr/>
      <dgm:t>
        <a:bodyPr/>
        <a:lstStyle/>
        <a:p>
          <a:endParaRPr lang="zh-TW" altLang="en-US"/>
        </a:p>
      </dgm:t>
    </dgm:pt>
    <dgm:pt modelId="{1F7921B6-B6CE-40D9-AAFB-FFC8A4050AFD}">
      <dgm:prSet/>
      <dgm:spPr/>
      <dgm:t>
        <a:bodyPr/>
        <a:lstStyle/>
        <a:p>
          <a:pPr rtl="0"/>
          <a:r>
            <a:rPr lang="zh-TW" b="1" i="1" u="sng" smtClean="0"/>
            <a:t>大約</a:t>
          </a:r>
          <a:r>
            <a:rPr lang="en-US" b="1" i="1" u="sng" smtClean="0"/>
            <a:t>3</a:t>
          </a:r>
          <a:r>
            <a:rPr lang="zh-TW" b="1" i="1" u="sng" smtClean="0"/>
            <a:t>個步伐</a:t>
          </a:r>
          <a:endParaRPr lang="zh-TW"/>
        </a:p>
      </dgm:t>
    </dgm:pt>
    <dgm:pt modelId="{3582B4D2-4DC9-411A-B156-7CDE07A04836}" type="parTrans" cxnId="{D9E55554-CB65-4072-A72B-39BD48AD4F12}">
      <dgm:prSet/>
      <dgm:spPr/>
      <dgm:t>
        <a:bodyPr/>
        <a:lstStyle/>
        <a:p>
          <a:endParaRPr lang="zh-TW" altLang="en-US"/>
        </a:p>
      </dgm:t>
    </dgm:pt>
    <dgm:pt modelId="{EAE7ABC0-3120-432B-9C3E-191F7C952698}" type="sibTrans" cxnId="{D9E55554-CB65-4072-A72B-39BD48AD4F12}">
      <dgm:prSet/>
      <dgm:spPr/>
      <dgm:t>
        <a:bodyPr/>
        <a:lstStyle/>
        <a:p>
          <a:endParaRPr lang="zh-TW" altLang="en-US"/>
        </a:p>
      </dgm:t>
    </dgm:pt>
    <dgm:pt modelId="{8557FE71-4FA9-426C-BD7F-E288BC5F5AFF}">
      <dgm:prSet/>
      <dgm:spPr/>
      <dgm:t>
        <a:bodyPr/>
        <a:lstStyle/>
        <a:p>
          <a:pPr rtl="0"/>
          <a:r>
            <a:rPr lang="zh-TW" b="1" i="1" u="sng" smtClean="0"/>
            <a:t>室內至少</a:t>
          </a:r>
          <a:r>
            <a:rPr lang="en-US" b="1" i="1" u="sng" smtClean="0"/>
            <a:t>1.5</a:t>
          </a:r>
          <a:r>
            <a:rPr lang="zh-TW" b="1" i="1" u="sng" smtClean="0"/>
            <a:t>公尺</a:t>
          </a:r>
          <a:endParaRPr lang="zh-TW"/>
        </a:p>
      </dgm:t>
    </dgm:pt>
    <dgm:pt modelId="{13C86F8E-3D2E-40B3-85C5-5760E9BA6255}" type="parTrans" cxnId="{97FAEB0D-1356-4C57-8B92-20B35608BEDF}">
      <dgm:prSet/>
      <dgm:spPr/>
      <dgm:t>
        <a:bodyPr/>
        <a:lstStyle/>
        <a:p>
          <a:endParaRPr lang="zh-TW" altLang="en-US"/>
        </a:p>
      </dgm:t>
    </dgm:pt>
    <dgm:pt modelId="{6BD751A9-3B12-4055-A4C7-7A4B2C1D6683}" type="sibTrans" cxnId="{97FAEB0D-1356-4C57-8B92-20B35608BEDF}">
      <dgm:prSet/>
      <dgm:spPr/>
      <dgm:t>
        <a:bodyPr/>
        <a:lstStyle/>
        <a:p>
          <a:endParaRPr lang="zh-TW" altLang="en-US"/>
        </a:p>
      </dgm:t>
    </dgm:pt>
    <dgm:pt modelId="{48D17B4E-9488-45D8-8042-15FF873B493B}">
      <dgm:prSet/>
      <dgm:spPr/>
      <dgm:t>
        <a:bodyPr/>
        <a:lstStyle/>
        <a:p>
          <a:pPr rtl="0"/>
          <a:r>
            <a:rPr lang="zh-TW" b="1" i="1" u="sng" dirty="0" smtClean="0"/>
            <a:t>大約手臂的兩倍長</a:t>
          </a:r>
          <a:endParaRPr lang="zh-TW" dirty="0"/>
        </a:p>
      </dgm:t>
    </dgm:pt>
    <dgm:pt modelId="{A49D6E84-28EA-4F47-8DF2-25FC1C465058}" type="parTrans" cxnId="{5591D59F-1964-46AE-8D47-6DDC0F8DEBBB}">
      <dgm:prSet/>
      <dgm:spPr/>
      <dgm:t>
        <a:bodyPr/>
        <a:lstStyle/>
        <a:p>
          <a:endParaRPr lang="zh-TW" altLang="en-US"/>
        </a:p>
      </dgm:t>
    </dgm:pt>
    <dgm:pt modelId="{DFDF2B1B-9929-40C8-A7F0-EBEEB4715A41}" type="sibTrans" cxnId="{5591D59F-1964-46AE-8D47-6DDC0F8DEBBB}">
      <dgm:prSet/>
      <dgm:spPr/>
      <dgm:t>
        <a:bodyPr/>
        <a:lstStyle/>
        <a:p>
          <a:endParaRPr lang="zh-TW" altLang="en-US"/>
        </a:p>
      </dgm:t>
    </dgm:pt>
    <dgm:pt modelId="{BAAD0C13-F5F0-40E2-A59A-BD30D3FFC467}" type="pres">
      <dgm:prSet presAssocID="{B48DB155-801A-47A4-9F52-2DF9DF47A1C9}" presName="rootNode" presStyleCnt="0">
        <dgm:presLayoutVars>
          <dgm:chMax/>
          <dgm:chPref/>
          <dgm:dir/>
          <dgm:animLvl val="lvl"/>
        </dgm:presLayoutVars>
      </dgm:prSet>
      <dgm:spPr/>
    </dgm:pt>
    <dgm:pt modelId="{3F6B39B5-8B73-4E7B-9DBA-2804AC460149}" type="pres">
      <dgm:prSet presAssocID="{E46C93AA-CDF3-411E-B7BA-7B5BEAD82929}" presName="composite" presStyleCnt="0"/>
      <dgm:spPr/>
    </dgm:pt>
    <dgm:pt modelId="{766B9439-432E-4024-B4A9-A7AEA625D8FE}" type="pres">
      <dgm:prSet presAssocID="{E46C93AA-CDF3-411E-B7BA-7B5BEAD8292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1CB01EED-D7BB-460A-AD35-BA6B993F2F3D}" type="pres">
      <dgm:prSet presAssocID="{E46C93AA-CDF3-411E-B7BA-7B5BEAD82929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7A5815-4896-4D0E-8186-34E1813D3F1A}" type="pres">
      <dgm:prSet presAssocID="{E46C93AA-CDF3-411E-B7BA-7B5BEAD82929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C0FB89F1-4127-4EDD-B923-334F3BBEB622}" type="pres">
      <dgm:prSet presAssocID="{42416EFE-1F30-4A72-9A55-A213686AE543}" presName="sibTrans" presStyleCnt="0"/>
      <dgm:spPr/>
    </dgm:pt>
    <dgm:pt modelId="{F344974F-0622-4CAE-869D-4CA36BC964AF}" type="pres">
      <dgm:prSet presAssocID="{8557FE71-4FA9-426C-BD7F-E288BC5F5AFF}" presName="composite" presStyleCnt="0"/>
      <dgm:spPr/>
    </dgm:pt>
    <dgm:pt modelId="{7E3CC68E-891E-4793-8BCF-21F806372CCA}" type="pres">
      <dgm:prSet presAssocID="{8557FE71-4FA9-426C-BD7F-E288BC5F5AF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371332A3-DFC3-4B57-AC68-022BC46CF444}" type="pres">
      <dgm:prSet presAssocID="{8557FE71-4FA9-426C-BD7F-E288BC5F5AFF}" presName="Image" presStyleLbl="bgImgPlace1" presStyleIdx="1" presStyleCnt="2" custLinFactNeighborX="810" custLinFactNeighborY="1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18D034-D5EC-400E-9C1F-9CB320EB92FF}" type="pres">
      <dgm:prSet presAssocID="{8557FE71-4FA9-426C-BD7F-E288BC5F5AFF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12A1C1E-A5BD-4DEF-805F-EEF433122186}" type="presOf" srcId="{1F7921B6-B6CE-40D9-AAFB-FFC8A4050AFD}" destId="{F67A5815-4896-4D0E-8186-34E1813D3F1A}" srcOrd="0" destOrd="0" presId="urn:microsoft.com/office/officeart/2008/layout/TitledPictureBlocks"/>
    <dgm:cxn modelId="{124B2E1E-ED47-43A1-A4E6-C06383D92707}" type="presOf" srcId="{8557FE71-4FA9-426C-BD7F-E288BC5F5AFF}" destId="{7E3CC68E-891E-4793-8BCF-21F806372CCA}" srcOrd="0" destOrd="0" presId="urn:microsoft.com/office/officeart/2008/layout/TitledPictureBlocks"/>
    <dgm:cxn modelId="{D9E55554-CB65-4072-A72B-39BD48AD4F12}" srcId="{E46C93AA-CDF3-411E-B7BA-7B5BEAD82929}" destId="{1F7921B6-B6CE-40D9-AAFB-FFC8A4050AFD}" srcOrd="0" destOrd="0" parTransId="{3582B4D2-4DC9-411A-B156-7CDE07A04836}" sibTransId="{EAE7ABC0-3120-432B-9C3E-191F7C952698}"/>
    <dgm:cxn modelId="{DCC8F0F9-9F2C-4034-A471-D74052F5D5F6}" srcId="{B48DB155-801A-47A4-9F52-2DF9DF47A1C9}" destId="{E46C93AA-CDF3-411E-B7BA-7B5BEAD82929}" srcOrd="0" destOrd="0" parTransId="{F7896E4B-4314-48B2-9777-2451DCB55C7B}" sibTransId="{42416EFE-1F30-4A72-9A55-A213686AE543}"/>
    <dgm:cxn modelId="{5591D59F-1964-46AE-8D47-6DDC0F8DEBBB}" srcId="{8557FE71-4FA9-426C-BD7F-E288BC5F5AFF}" destId="{48D17B4E-9488-45D8-8042-15FF873B493B}" srcOrd="0" destOrd="0" parTransId="{A49D6E84-28EA-4F47-8DF2-25FC1C465058}" sibTransId="{DFDF2B1B-9929-40C8-A7F0-EBEEB4715A41}"/>
    <dgm:cxn modelId="{119251E3-780D-4C17-8AD3-347D605B855C}" type="presOf" srcId="{B48DB155-801A-47A4-9F52-2DF9DF47A1C9}" destId="{BAAD0C13-F5F0-40E2-A59A-BD30D3FFC467}" srcOrd="0" destOrd="0" presId="urn:microsoft.com/office/officeart/2008/layout/TitledPictureBlocks"/>
    <dgm:cxn modelId="{367FB003-A497-4518-B12E-3E571BFF5571}" type="presOf" srcId="{E46C93AA-CDF3-411E-B7BA-7B5BEAD82929}" destId="{766B9439-432E-4024-B4A9-A7AEA625D8FE}" srcOrd="0" destOrd="0" presId="urn:microsoft.com/office/officeart/2008/layout/TitledPictureBlocks"/>
    <dgm:cxn modelId="{97FAEB0D-1356-4C57-8B92-20B35608BEDF}" srcId="{B48DB155-801A-47A4-9F52-2DF9DF47A1C9}" destId="{8557FE71-4FA9-426C-BD7F-E288BC5F5AFF}" srcOrd="1" destOrd="0" parTransId="{13C86F8E-3D2E-40B3-85C5-5760E9BA6255}" sibTransId="{6BD751A9-3B12-4055-A4C7-7A4B2C1D6683}"/>
    <dgm:cxn modelId="{2BBD36BD-F552-48A4-8B69-DC45A57CD631}" type="presOf" srcId="{48D17B4E-9488-45D8-8042-15FF873B493B}" destId="{3418D034-D5EC-400E-9C1F-9CB320EB92FF}" srcOrd="0" destOrd="0" presId="urn:microsoft.com/office/officeart/2008/layout/TitledPictureBlocks"/>
    <dgm:cxn modelId="{7F8BC434-16A4-4884-9931-D8111EFF5B9A}" type="presParOf" srcId="{BAAD0C13-F5F0-40E2-A59A-BD30D3FFC467}" destId="{3F6B39B5-8B73-4E7B-9DBA-2804AC460149}" srcOrd="0" destOrd="0" presId="urn:microsoft.com/office/officeart/2008/layout/TitledPictureBlocks"/>
    <dgm:cxn modelId="{E7694267-0F82-46CA-88A7-C7CAB60628B5}" type="presParOf" srcId="{3F6B39B5-8B73-4E7B-9DBA-2804AC460149}" destId="{766B9439-432E-4024-B4A9-A7AEA625D8FE}" srcOrd="0" destOrd="0" presId="urn:microsoft.com/office/officeart/2008/layout/TitledPictureBlocks"/>
    <dgm:cxn modelId="{F5695323-8026-44CA-984A-E390069F6EF4}" type="presParOf" srcId="{3F6B39B5-8B73-4E7B-9DBA-2804AC460149}" destId="{1CB01EED-D7BB-460A-AD35-BA6B993F2F3D}" srcOrd="1" destOrd="0" presId="urn:microsoft.com/office/officeart/2008/layout/TitledPictureBlocks"/>
    <dgm:cxn modelId="{86FB37A0-5B34-4BB1-A6D9-6897B2B95DC5}" type="presParOf" srcId="{3F6B39B5-8B73-4E7B-9DBA-2804AC460149}" destId="{F67A5815-4896-4D0E-8186-34E1813D3F1A}" srcOrd="2" destOrd="0" presId="urn:microsoft.com/office/officeart/2008/layout/TitledPictureBlocks"/>
    <dgm:cxn modelId="{82B0F03C-5A80-4D48-ADA7-109FB24BDB97}" type="presParOf" srcId="{BAAD0C13-F5F0-40E2-A59A-BD30D3FFC467}" destId="{C0FB89F1-4127-4EDD-B923-334F3BBEB622}" srcOrd="1" destOrd="0" presId="urn:microsoft.com/office/officeart/2008/layout/TitledPictureBlocks"/>
    <dgm:cxn modelId="{FCAB3158-3302-4BE0-84B0-3F797663ABD4}" type="presParOf" srcId="{BAAD0C13-F5F0-40E2-A59A-BD30D3FFC467}" destId="{F344974F-0622-4CAE-869D-4CA36BC964AF}" srcOrd="2" destOrd="0" presId="urn:microsoft.com/office/officeart/2008/layout/TitledPictureBlocks"/>
    <dgm:cxn modelId="{0D8D4E82-5746-4BCF-9A13-5C49622BDA10}" type="presParOf" srcId="{F344974F-0622-4CAE-869D-4CA36BC964AF}" destId="{7E3CC68E-891E-4793-8BCF-21F806372CCA}" srcOrd="0" destOrd="0" presId="urn:microsoft.com/office/officeart/2008/layout/TitledPictureBlocks"/>
    <dgm:cxn modelId="{3ADE979B-4113-469D-BF51-EA7233D29A3C}" type="presParOf" srcId="{F344974F-0622-4CAE-869D-4CA36BC964AF}" destId="{371332A3-DFC3-4B57-AC68-022BC46CF444}" srcOrd="1" destOrd="0" presId="urn:microsoft.com/office/officeart/2008/layout/TitledPictureBlocks"/>
    <dgm:cxn modelId="{EAC6C9EB-5120-4076-9A70-D0DAB3C2B377}" type="presParOf" srcId="{F344974F-0622-4CAE-869D-4CA36BC964AF}" destId="{3418D034-D5EC-400E-9C1F-9CB320EB92F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2BCC9-AE8C-44F0-B6B2-D48FBAB362A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537C2F-CDF9-43D6-AEA3-A3B52E7BC6A4}">
      <dgm:prSet/>
      <dgm:spPr/>
      <dgm:t>
        <a:bodyPr/>
        <a:lstStyle/>
        <a:p>
          <a:pPr rtl="0"/>
          <a:r>
            <a:rPr lang="zh-TW" b="1" i="1" u="sng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4235940-2B9B-4EE2-B4AB-5E3F099D3274}" type="parTrans" cxnId="{2D8AC1C8-8700-4007-95C9-5D54A99ADA91}">
      <dgm:prSet/>
      <dgm:spPr/>
      <dgm:t>
        <a:bodyPr/>
        <a:lstStyle/>
        <a:p>
          <a:endParaRPr lang="zh-TW" altLang="en-US"/>
        </a:p>
      </dgm:t>
    </dgm:pt>
    <dgm:pt modelId="{CF09EF9D-44CE-43E9-A430-388061323D45}" type="sibTrans" cxnId="{2D8AC1C8-8700-4007-95C9-5D54A99ADA91}">
      <dgm:prSet/>
      <dgm:spPr/>
      <dgm:t>
        <a:bodyPr/>
        <a:lstStyle/>
        <a:p>
          <a:endParaRPr lang="zh-TW" altLang="en-US"/>
        </a:p>
      </dgm:t>
    </dgm:pt>
    <dgm:pt modelId="{7CCCED91-520C-473B-8741-ACE467EEDDA6}">
      <dgm:prSet/>
      <dgm:spPr/>
      <dgm:t>
        <a:bodyPr/>
        <a:lstStyle/>
        <a:p>
          <a:pPr rtl="0"/>
          <a:r>
            <a:rPr lang="zh-TW" b="1" i="1" u="sng" smtClean="0"/>
            <a:t>掌握最新疫情</a:t>
          </a:r>
          <a:endParaRPr lang="zh-TW"/>
        </a:p>
      </dgm:t>
    </dgm:pt>
    <dgm:pt modelId="{1DC2A304-BF46-4CA0-B374-32B654F3B60D}" type="parTrans" cxnId="{B0344FA0-C785-4A5E-9FC7-C831CA3754EA}">
      <dgm:prSet/>
      <dgm:spPr/>
      <dgm:t>
        <a:bodyPr/>
        <a:lstStyle/>
        <a:p>
          <a:endParaRPr lang="zh-TW" altLang="en-US"/>
        </a:p>
      </dgm:t>
    </dgm:pt>
    <dgm:pt modelId="{6E10F51D-DDF7-4467-B1F2-F6A05BBE4084}" type="sibTrans" cxnId="{B0344FA0-C785-4A5E-9FC7-C831CA3754EA}">
      <dgm:prSet/>
      <dgm:spPr/>
      <dgm:t>
        <a:bodyPr/>
        <a:lstStyle/>
        <a:p>
          <a:endParaRPr lang="zh-TW" altLang="en-US"/>
        </a:p>
      </dgm:t>
    </dgm:pt>
    <dgm:pt modelId="{78B7F34A-6FCD-4ED9-AD25-538FC7321760}">
      <dgm:prSet/>
      <dgm:spPr/>
      <dgm:t>
        <a:bodyPr/>
        <a:lstStyle/>
        <a:p>
          <a:pPr rtl="0"/>
          <a:r>
            <a:rPr lang="zh-TW" b="1" i="1" u="sng" smtClean="0"/>
            <a:t>了解防疫議題</a:t>
          </a:r>
          <a:endParaRPr lang="zh-TW"/>
        </a:p>
      </dgm:t>
    </dgm:pt>
    <dgm:pt modelId="{9F9D4329-E9D8-42B3-ABC7-FF63D3C51368}" type="parTrans" cxnId="{A04F029C-F1E8-4276-A3BA-A0AC67820477}">
      <dgm:prSet/>
      <dgm:spPr/>
      <dgm:t>
        <a:bodyPr/>
        <a:lstStyle/>
        <a:p>
          <a:endParaRPr lang="zh-TW" altLang="en-US"/>
        </a:p>
      </dgm:t>
    </dgm:pt>
    <dgm:pt modelId="{5756FFE7-B16D-4616-8F02-78C0B746D68C}" type="sibTrans" cxnId="{A04F029C-F1E8-4276-A3BA-A0AC67820477}">
      <dgm:prSet/>
      <dgm:spPr/>
      <dgm:t>
        <a:bodyPr/>
        <a:lstStyle/>
        <a:p>
          <a:endParaRPr lang="zh-TW" altLang="en-US"/>
        </a:p>
      </dgm:t>
    </dgm:pt>
    <dgm:pt modelId="{CCFDC4A1-5EE5-4EBA-A67E-E2C6D6E87604}">
      <dgm:prSet/>
      <dgm:spPr/>
      <dgm:t>
        <a:bodyPr/>
        <a:lstStyle/>
        <a:p>
          <a:pPr rtl="0"/>
          <a:r>
            <a:rPr lang="zh-TW" b="1" i="1" u="sng" smtClean="0"/>
            <a:t>防疫小測驗</a:t>
          </a:r>
          <a:endParaRPr lang="zh-TW"/>
        </a:p>
      </dgm:t>
    </dgm:pt>
    <dgm:pt modelId="{8C02970E-7F97-4734-80BD-18C017C6F0CF}" type="parTrans" cxnId="{037570AA-E335-4A3A-9182-7FE63762B110}">
      <dgm:prSet/>
      <dgm:spPr/>
      <dgm:t>
        <a:bodyPr/>
        <a:lstStyle/>
        <a:p>
          <a:endParaRPr lang="zh-TW" altLang="en-US"/>
        </a:p>
      </dgm:t>
    </dgm:pt>
    <dgm:pt modelId="{2B5D66A9-BAED-451C-9430-EF792FCCC0CA}" type="sibTrans" cxnId="{037570AA-E335-4A3A-9182-7FE63762B110}">
      <dgm:prSet/>
      <dgm:spPr/>
      <dgm:t>
        <a:bodyPr/>
        <a:lstStyle/>
        <a:p>
          <a:endParaRPr lang="zh-TW" altLang="en-US"/>
        </a:p>
      </dgm:t>
    </dgm:pt>
    <dgm:pt modelId="{E47E533B-5D6C-4BF6-AD4F-FC24DA8EA993}">
      <dgm:prSet/>
      <dgm:spPr/>
      <dgm:t>
        <a:bodyPr/>
        <a:lstStyle/>
        <a:p>
          <a:pPr rtl="0"/>
          <a:r>
            <a:rPr lang="zh-TW" b="1" i="1" u="sng" smtClean="0"/>
            <a:t>你的防疫觀念正確嗎？</a:t>
          </a:r>
          <a:endParaRPr lang="zh-TW"/>
        </a:p>
      </dgm:t>
    </dgm:pt>
    <dgm:pt modelId="{A1F730D4-C25E-4687-BCF4-1B7AAC5871B5}" type="parTrans" cxnId="{65979D7A-CB6B-4A6A-8A50-56ED05299347}">
      <dgm:prSet/>
      <dgm:spPr/>
      <dgm:t>
        <a:bodyPr/>
        <a:lstStyle/>
        <a:p>
          <a:endParaRPr lang="zh-TW" altLang="en-US"/>
        </a:p>
      </dgm:t>
    </dgm:pt>
    <dgm:pt modelId="{68ACBC1C-B301-485D-A89D-DC56665FD184}" type="sibTrans" cxnId="{65979D7A-CB6B-4A6A-8A50-56ED05299347}">
      <dgm:prSet/>
      <dgm:spPr/>
      <dgm:t>
        <a:bodyPr/>
        <a:lstStyle/>
        <a:p>
          <a:endParaRPr lang="zh-TW" altLang="en-US"/>
        </a:p>
      </dgm:t>
    </dgm:pt>
    <dgm:pt modelId="{5232C679-1B8B-44EF-9637-BDB820EFC6B0}">
      <dgm:prSet/>
      <dgm:spPr/>
      <dgm:t>
        <a:bodyPr/>
        <a:lstStyle/>
        <a:p>
          <a:pPr rtl="0"/>
          <a:r>
            <a:rPr lang="zh-TW" b="1" i="1" u="sng" smtClean="0"/>
            <a:t>擊敗新冠病毒，健康久久！</a:t>
          </a:r>
          <a:endParaRPr lang="zh-TW"/>
        </a:p>
      </dgm:t>
    </dgm:pt>
    <dgm:pt modelId="{B0114239-0567-4CD0-8402-B3F7EF567FE0}" type="parTrans" cxnId="{ADE09627-816B-4B46-A018-9B450ED6E883}">
      <dgm:prSet/>
      <dgm:spPr/>
      <dgm:t>
        <a:bodyPr/>
        <a:lstStyle/>
        <a:p>
          <a:endParaRPr lang="zh-TW" altLang="en-US"/>
        </a:p>
      </dgm:t>
    </dgm:pt>
    <dgm:pt modelId="{6384C225-A8DD-4105-8D2D-F9CB1BC20090}" type="sibTrans" cxnId="{ADE09627-816B-4B46-A018-9B450ED6E883}">
      <dgm:prSet/>
      <dgm:spPr/>
      <dgm:t>
        <a:bodyPr/>
        <a:lstStyle/>
        <a:p>
          <a:endParaRPr lang="zh-TW" altLang="en-US"/>
        </a:p>
      </dgm:t>
    </dgm:pt>
    <dgm:pt modelId="{3A43FA00-0F2E-4EAB-81D2-4120FFB183BC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</dgm:pt>
    <dgm:pt modelId="{B0F21E70-71DE-4906-AA25-25FE36F67B80}" type="parTrans" cxnId="{5568B2BC-1961-4327-AB49-A9F8F7DE7F5A}">
      <dgm:prSet/>
      <dgm:spPr/>
      <dgm:t>
        <a:bodyPr/>
        <a:lstStyle/>
        <a:p>
          <a:endParaRPr lang="zh-TW" altLang="en-US"/>
        </a:p>
      </dgm:t>
    </dgm:pt>
    <dgm:pt modelId="{57ADCF7C-5B11-4D40-B03A-85A9DDA671F9}" type="sibTrans" cxnId="{5568B2BC-1961-4327-AB49-A9F8F7DE7F5A}">
      <dgm:prSet/>
      <dgm:spPr/>
      <dgm:t>
        <a:bodyPr/>
        <a:lstStyle/>
        <a:p>
          <a:endParaRPr lang="zh-TW" altLang="en-US"/>
        </a:p>
      </dgm:t>
    </dgm:pt>
    <dgm:pt modelId="{8116379C-16DB-42EC-A226-E5B0F0DF43A5}">
      <dgm:prSet/>
      <dgm:spPr/>
      <dgm:t>
        <a:bodyPr/>
        <a:lstStyle/>
        <a:p>
          <a:endParaRPr lang="zh-TW" altLang="en-US"/>
        </a:p>
      </dgm:t>
    </dgm:pt>
    <dgm:pt modelId="{384770B3-9EE5-4807-AB4F-2EB190BCA695}" type="parTrans" cxnId="{2EAA673E-BF73-4059-A8A3-9BB6849CA588}">
      <dgm:prSet/>
      <dgm:spPr/>
      <dgm:t>
        <a:bodyPr/>
        <a:lstStyle/>
        <a:p>
          <a:endParaRPr lang="zh-TW" altLang="en-US"/>
        </a:p>
      </dgm:t>
    </dgm:pt>
    <dgm:pt modelId="{0DBD89D2-3DF8-4CF4-9CF6-9A60BAC98AF2}" type="sibTrans" cxnId="{2EAA673E-BF73-4059-A8A3-9BB6849CA588}">
      <dgm:prSet/>
      <dgm:spPr/>
      <dgm:t>
        <a:bodyPr/>
        <a:lstStyle/>
        <a:p>
          <a:endParaRPr lang="zh-TW" altLang="en-US"/>
        </a:p>
      </dgm:t>
    </dgm:pt>
    <dgm:pt modelId="{7C708B46-EDBE-47AD-939A-4ED7A7A405F1}">
      <dgm:prSet/>
      <dgm:spPr/>
      <dgm:t>
        <a:bodyPr/>
        <a:lstStyle/>
        <a:p>
          <a:endParaRPr lang="zh-TW" altLang="en-US"/>
        </a:p>
      </dgm:t>
    </dgm:pt>
    <dgm:pt modelId="{A499BA1E-867C-41DE-A81F-479E9B86B41C}" type="parTrans" cxnId="{5DA67C92-1F13-47B7-B9F7-3BE762B3FA10}">
      <dgm:prSet/>
      <dgm:spPr/>
      <dgm:t>
        <a:bodyPr/>
        <a:lstStyle/>
        <a:p>
          <a:endParaRPr lang="zh-TW" altLang="en-US"/>
        </a:p>
      </dgm:t>
    </dgm:pt>
    <dgm:pt modelId="{CDE3CF9F-9359-428E-A52F-D0A237172A84}" type="sibTrans" cxnId="{5DA67C92-1F13-47B7-B9F7-3BE762B3FA10}">
      <dgm:prSet/>
      <dgm:spPr/>
      <dgm:t>
        <a:bodyPr/>
        <a:lstStyle/>
        <a:p>
          <a:endParaRPr lang="zh-TW" altLang="en-US"/>
        </a:p>
      </dgm:t>
    </dgm:pt>
    <dgm:pt modelId="{1F58BE17-42A2-460F-93CA-E299B985E91A}">
      <dgm:prSet/>
      <dgm:spPr/>
      <dgm:t>
        <a:bodyPr/>
        <a:lstStyle/>
        <a:p>
          <a:endParaRPr lang="zh-TW" altLang="en-US"/>
        </a:p>
      </dgm:t>
    </dgm:pt>
    <dgm:pt modelId="{9166D477-D6CA-469B-A975-3307610C498B}" type="parTrans" cxnId="{1918791F-1F6A-466D-814E-A40296339697}">
      <dgm:prSet/>
      <dgm:spPr/>
      <dgm:t>
        <a:bodyPr/>
        <a:lstStyle/>
        <a:p>
          <a:endParaRPr lang="zh-TW" altLang="en-US"/>
        </a:p>
      </dgm:t>
    </dgm:pt>
    <dgm:pt modelId="{DC26DE95-9A73-4BED-AAC5-FF2BCA442DF5}" type="sibTrans" cxnId="{1918791F-1F6A-466D-814E-A40296339697}">
      <dgm:prSet/>
      <dgm:spPr/>
      <dgm:t>
        <a:bodyPr/>
        <a:lstStyle/>
        <a:p>
          <a:endParaRPr lang="zh-TW" altLang="en-US"/>
        </a:p>
      </dgm:t>
    </dgm:pt>
    <dgm:pt modelId="{9FB6C575-5293-4A27-8703-05BCAF4030EF}">
      <dgm:prSet/>
      <dgm:spPr/>
      <dgm:t>
        <a:bodyPr/>
        <a:lstStyle/>
        <a:p>
          <a:endParaRPr lang="zh-TW" altLang="en-US"/>
        </a:p>
      </dgm:t>
    </dgm:pt>
    <dgm:pt modelId="{06AA0E4F-4614-47FE-9CF0-6CF8985821E6}" type="parTrans" cxnId="{6EA0C842-D2E3-48DE-B4B8-A098E14FA8CD}">
      <dgm:prSet/>
      <dgm:spPr/>
      <dgm:t>
        <a:bodyPr/>
        <a:lstStyle/>
        <a:p>
          <a:endParaRPr lang="zh-TW" altLang="en-US"/>
        </a:p>
      </dgm:t>
    </dgm:pt>
    <dgm:pt modelId="{764AD45B-74BA-48B7-A3F1-2BD3F3C6F3DF}" type="sibTrans" cxnId="{6EA0C842-D2E3-48DE-B4B8-A098E14FA8CD}">
      <dgm:prSet/>
      <dgm:spPr/>
      <dgm:t>
        <a:bodyPr/>
        <a:lstStyle/>
        <a:p>
          <a:endParaRPr lang="zh-TW" altLang="en-US"/>
        </a:p>
      </dgm:t>
    </dgm:pt>
    <dgm:pt modelId="{3AD453B2-CE17-4DD1-95A7-E74D8E576B86}">
      <dgm:prSet/>
      <dgm:spPr/>
      <dgm:t>
        <a:bodyPr/>
        <a:lstStyle/>
        <a:p>
          <a:r>
            <a:rPr lang="zh-TW" altLang="en-US" smtClean="0"/>
            <a:t>觀賞防疫影片</a:t>
          </a:r>
          <a:endParaRPr lang="zh-TW" altLang="en-US"/>
        </a:p>
      </dgm:t>
    </dgm:pt>
    <dgm:pt modelId="{D23C5D90-6BA9-4433-8097-F55832AB4122}" type="parTrans" cxnId="{B4060804-6860-46E5-AEB3-731C4DDB113A}">
      <dgm:prSet/>
      <dgm:spPr/>
      <dgm:t>
        <a:bodyPr/>
        <a:lstStyle/>
        <a:p>
          <a:endParaRPr lang="zh-TW" altLang="en-US"/>
        </a:p>
      </dgm:t>
    </dgm:pt>
    <dgm:pt modelId="{EA3B5652-D351-49E1-9B92-3FF7B357C9A8}" type="sibTrans" cxnId="{B4060804-6860-46E5-AEB3-731C4DDB113A}">
      <dgm:prSet/>
      <dgm:spPr/>
      <dgm:t>
        <a:bodyPr/>
        <a:lstStyle/>
        <a:p>
          <a:endParaRPr lang="zh-TW" altLang="en-US"/>
        </a:p>
      </dgm:t>
    </dgm:pt>
    <dgm:pt modelId="{C64463A6-2A0B-43B2-B189-CCC4E98971EB}">
      <dgm:prSet/>
      <dgm:spPr/>
      <dgm:t>
        <a:bodyPr/>
        <a:lstStyle/>
        <a:p>
          <a:r>
            <a:rPr lang="zh-TW" altLang="en-US" smtClean="0"/>
            <a:t>照顧自己，愛護家人！</a:t>
          </a:r>
          <a:endParaRPr lang="zh-TW" altLang="en-US"/>
        </a:p>
      </dgm:t>
    </dgm:pt>
    <dgm:pt modelId="{6ADCFAB1-E3DA-4553-854E-EAD73C124EE1}" type="parTrans" cxnId="{0B337D21-C2E5-47C4-B81A-D31F66AA5986}">
      <dgm:prSet/>
      <dgm:spPr/>
      <dgm:t>
        <a:bodyPr/>
        <a:lstStyle/>
        <a:p>
          <a:endParaRPr lang="zh-TW" altLang="en-US"/>
        </a:p>
      </dgm:t>
    </dgm:pt>
    <dgm:pt modelId="{44117293-B794-4688-809C-E9E2CA4BAB18}" type="sibTrans" cxnId="{0B337D21-C2E5-47C4-B81A-D31F66AA5986}">
      <dgm:prSet/>
      <dgm:spPr/>
      <dgm:t>
        <a:bodyPr/>
        <a:lstStyle/>
        <a:p>
          <a:endParaRPr lang="zh-TW" altLang="en-US"/>
        </a:p>
      </dgm:t>
    </dgm:pt>
    <dgm:pt modelId="{7BD57998-97CF-4A34-8F57-D065F2541E71}" type="pres">
      <dgm:prSet presAssocID="{5A12BCC9-AE8C-44F0-B6B2-D48FBAB362A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441BD8D-E134-4445-99F3-0180DF6F7CE4}" type="pres">
      <dgm:prSet presAssocID="{5A12BCC9-AE8C-44F0-B6B2-D48FBAB362AB}" presName="cycle" presStyleCnt="0"/>
      <dgm:spPr/>
    </dgm:pt>
    <dgm:pt modelId="{EED2F41C-9F66-4975-A681-FA26BE7F7930}" type="pres">
      <dgm:prSet presAssocID="{5A12BCC9-AE8C-44F0-B6B2-D48FBAB362AB}" presName="centerShape" presStyleCnt="0"/>
      <dgm:spPr/>
    </dgm:pt>
    <dgm:pt modelId="{DE844433-455D-4CFB-9769-D627624E3AF4}" type="pres">
      <dgm:prSet presAssocID="{5A12BCC9-AE8C-44F0-B6B2-D48FBAB362AB}" presName="connSite" presStyleLbl="node1" presStyleIdx="0" presStyleCnt="4"/>
      <dgm:spPr/>
    </dgm:pt>
    <dgm:pt modelId="{D6D1205F-6001-4CC2-B1AB-FE28B5B34BEF}" type="pres">
      <dgm:prSet presAssocID="{5A12BCC9-AE8C-44F0-B6B2-D48FBAB362AB}" presName="visible" presStyleLbl="node1" presStyleIdx="0" presStyleCnt="4"/>
      <dgm:spPr/>
    </dgm:pt>
    <dgm:pt modelId="{806779B4-041E-4D97-9BC2-026A0917A484}" type="pres">
      <dgm:prSet presAssocID="{84235940-2B9B-4EE2-B4AB-5E3F099D3274}" presName="Name25" presStyleLbl="parChTrans1D1" presStyleIdx="0" presStyleCnt="3"/>
      <dgm:spPr/>
    </dgm:pt>
    <dgm:pt modelId="{0170C465-2F7F-4010-AD53-7CF227E79CA3}" type="pres">
      <dgm:prSet presAssocID="{5D537C2F-CDF9-43D6-AEA3-A3B52E7BC6A4}" presName="node" presStyleCnt="0"/>
      <dgm:spPr/>
    </dgm:pt>
    <dgm:pt modelId="{BA89E09D-7D99-4064-B586-09FD2591BEF9}" type="pres">
      <dgm:prSet presAssocID="{5D537C2F-CDF9-43D6-AEA3-A3B52E7BC6A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6F49A88C-FECF-417D-945B-70CCBE92CB73}" type="pres">
      <dgm:prSet presAssocID="{5D537C2F-CDF9-43D6-AEA3-A3B52E7BC6A4}" presName="childNode" presStyleLbl="revTx" presStyleIdx="0" presStyleCnt="3">
        <dgm:presLayoutVars>
          <dgm:bulletEnabled val="1"/>
        </dgm:presLayoutVars>
      </dgm:prSet>
      <dgm:spPr/>
    </dgm:pt>
    <dgm:pt modelId="{3F8DB6F3-2C76-4C2B-996E-50A6401F3366}" type="pres">
      <dgm:prSet presAssocID="{8C02970E-7F97-4734-80BD-18C017C6F0CF}" presName="Name25" presStyleLbl="parChTrans1D1" presStyleIdx="1" presStyleCnt="3"/>
      <dgm:spPr/>
    </dgm:pt>
    <dgm:pt modelId="{2984C24F-691C-4946-8D93-ACEE417B05C1}" type="pres">
      <dgm:prSet presAssocID="{CCFDC4A1-5EE5-4EBA-A67E-E2C6D6E87604}" presName="node" presStyleCnt="0"/>
      <dgm:spPr/>
    </dgm:pt>
    <dgm:pt modelId="{C7028ADF-B176-4264-B522-92CA8245CAE1}" type="pres">
      <dgm:prSet presAssocID="{CCFDC4A1-5EE5-4EBA-A67E-E2C6D6E8760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557DE0FB-7971-4BA3-BBD1-43D88D7C57D2}" type="pres">
      <dgm:prSet presAssocID="{CCFDC4A1-5EE5-4EBA-A67E-E2C6D6E87604}" presName="childNode" presStyleLbl="revTx" presStyleIdx="1" presStyleCnt="3">
        <dgm:presLayoutVars>
          <dgm:bulletEnabled val="1"/>
        </dgm:presLayoutVars>
      </dgm:prSet>
      <dgm:spPr/>
    </dgm:pt>
    <dgm:pt modelId="{E0663959-9984-4B69-B87E-7881ABEA2140}" type="pres">
      <dgm:prSet presAssocID="{B0F21E70-71DE-4906-AA25-25FE36F67B80}" presName="Name25" presStyleLbl="parChTrans1D1" presStyleIdx="2" presStyleCnt="3"/>
      <dgm:spPr/>
    </dgm:pt>
    <dgm:pt modelId="{1151F32A-D769-4D7A-A673-2F68E4BDFEA3}" type="pres">
      <dgm:prSet presAssocID="{3A43FA00-0F2E-4EAB-81D2-4120FFB183BC}" presName="node" presStyleCnt="0"/>
      <dgm:spPr/>
    </dgm:pt>
    <dgm:pt modelId="{1EAF970F-67DC-4779-A438-D0562159A3BD}" type="pres">
      <dgm:prSet presAssocID="{3A43FA00-0F2E-4EAB-81D2-4120FFB183BC}" presName="parentNode" presStyleLbl="node1" presStyleIdx="3" presStyleCnt="4" custLinFactNeighborX="-8964" custLinFactNeighborY="-1760">
        <dgm:presLayoutVars>
          <dgm:chMax val="1"/>
          <dgm:bulletEnabled val="1"/>
        </dgm:presLayoutVars>
      </dgm:prSet>
      <dgm:spPr/>
    </dgm:pt>
    <dgm:pt modelId="{88A22A20-10D9-4971-9E29-4A60AF0F5D7A}" type="pres">
      <dgm:prSet presAssocID="{3A43FA00-0F2E-4EAB-81D2-4120FFB183BC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B337D21-C2E5-47C4-B81A-D31F66AA5986}" srcId="{3A43FA00-0F2E-4EAB-81D2-4120FFB183BC}" destId="{C64463A6-2A0B-43B2-B189-CCC4E98971EB}" srcOrd="2" destOrd="0" parTransId="{6ADCFAB1-E3DA-4553-854E-EAD73C124EE1}" sibTransId="{44117293-B794-4688-809C-E9E2CA4BAB18}"/>
    <dgm:cxn modelId="{6EA0C842-D2E3-48DE-B4B8-A098E14FA8CD}" srcId="{3A43FA00-0F2E-4EAB-81D2-4120FFB183BC}" destId="{9FB6C575-5293-4A27-8703-05BCAF4030EF}" srcOrd="5" destOrd="0" parTransId="{06AA0E4F-4614-47FE-9CF0-6CF8985821E6}" sibTransId="{764AD45B-74BA-48B7-A3F1-2BD3F3C6F3DF}"/>
    <dgm:cxn modelId="{3D53E151-FADE-4E93-A8B8-2A6E96C5E39E}" type="presOf" srcId="{84235940-2B9B-4EE2-B4AB-5E3F099D3274}" destId="{806779B4-041E-4D97-9BC2-026A0917A484}" srcOrd="0" destOrd="0" presId="urn:microsoft.com/office/officeart/2005/8/layout/radial2"/>
    <dgm:cxn modelId="{B4060804-6860-46E5-AEB3-731C4DDB113A}" srcId="{3A43FA00-0F2E-4EAB-81D2-4120FFB183BC}" destId="{3AD453B2-CE17-4DD1-95A7-E74D8E576B86}" srcOrd="1" destOrd="0" parTransId="{D23C5D90-6BA9-4433-8097-F55832AB4122}" sibTransId="{EA3B5652-D351-49E1-9B92-3FF7B357C9A8}"/>
    <dgm:cxn modelId="{5DA67C92-1F13-47B7-B9F7-3BE762B3FA10}" srcId="{3A43FA00-0F2E-4EAB-81D2-4120FFB183BC}" destId="{7C708B46-EDBE-47AD-939A-4ED7A7A405F1}" srcOrd="3" destOrd="0" parTransId="{A499BA1E-867C-41DE-A81F-479E9B86B41C}" sibTransId="{CDE3CF9F-9359-428E-A52F-D0A237172A84}"/>
    <dgm:cxn modelId="{A04F029C-F1E8-4276-A3BA-A0AC67820477}" srcId="{5D537C2F-CDF9-43D6-AEA3-A3B52E7BC6A4}" destId="{78B7F34A-6FCD-4ED9-AD25-538FC7321760}" srcOrd="1" destOrd="0" parTransId="{9F9D4329-E9D8-42B3-ABC7-FF63D3C51368}" sibTransId="{5756FFE7-B16D-4616-8F02-78C0B746D68C}"/>
    <dgm:cxn modelId="{5568B2BC-1961-4327-AB49-A9F8F7DE7F5A}" srcId="{5A12BCC9-AE8C-44F0-B6B2-D48FBAB362AB}" destId="{3A43FA00-0F2E-4EAB-81D2-4120FFB183BC}" srcOrd="2" destOrd="0" parTransId="{B0F21E70-71DE-4906-AA25-25FE36F67B80}" sibTransId="{57ADCF7C-5B11-4D40-B03A-85A9DDA671F9}"/>
    <dgm:cxn modelId="{1964114B-0C94-452C-A0E2-54D2475613BD}" type="presOf" srcId="{7CCCED91-520C-473B-8741-ACE467EEDDA6}" destId="{6F49A88C-FECF-417D-945B-70CCBE92CB73}" srcOrd="0" destOrd="0" presId="urn:microsoft.com/office/officeart/2005/8/layout/radial2"/>
    <dgm:cxn modelId="{2C0E284C-FE0E-4CC1-9940-A74A5E411159}" type="presOf" srcId="{8C02970E-7F97-4734-80BD-18C017C6F0CF}" destId="{3F8DB6F3-2C76-4C2B-996E-50A6401F3366}" srcOrd="0" destOrd="0" presId="urn:microsoft.com/office/officeart/2005/8/layout/radial2"/>
    <dgm:cxn modelId="{5A190AEC-6DED-4E8F-9126-0C509FF7A1A6}" type="presOf" srcId="{3A43FA00-0F2E-4EAB-81D2-4120FFB183BC}" destId="{1EAF970F-67DC-4779-A438-D0562159A3BD}" srcOrd="0" destOrd="0" presId="urn:microsoft.com/office/officeart/2005/8/layout/radial2"/>
    <dgm:cxn modelId="{ADE09627-816B-4B46-A018-9B450ED6E883}" srcId="{CCFDC4A1-5EE5-4EBA-A67E-E2C6D6E87604}" destId="{5232C679-1B8B-44EF-9637-BDB820EFC6B0}" srcOrd="1" destOrd="0" parTransId="{B0114239-0567-4CD0-8402-B3F7EF567FE0}" sibTransId="{6384C225-A8DD-4105-8D2D-F9CB1BC20090}"/>
    <dgm:cxn modelId="{65979D7A-CB6B-4A6A-8A50-56ED05299347}" srcId="{CCFDC4A1-5EE5-4EBA-A67E-E2C6D6E87604}" destId="{E47E533B-5D6C-4BF6-AD4F-FC24DA8EA993}" srcOrd="0" destOrd="0" parTransId="{A1F730D4-C25E-4687-BCF4-1B7AAC5871B5}" sibTransId="{68ACBC1C-B301-485D-A89D-DC56665FD184}"/>
    <dgm:cxn modelId="{2D8AC1C8-8700-4007-95C9-5D54A99ADA91}" srcId="{5A12BCC9-AE8C-44F0-B6B2-D48FBAB362AB}" destId="{5D537C2F-CDF9-43D6-AEA3-A3B52E7BC6A4}" srcOrd="0" destOrd="0" parTransId="{84235940-2B9B-4EE2-B4AB-5E3F099D3274}" sibTransId="{CF09EF9D-44CE-43E9-A430-388061323D45}"/>
    <dgm:cxn modelId="{A79713E4-7C6C-427D-8042-0FD088290B49}" type="presOf" srcId="{CCFDC4A1-5EE5-4EBA-A67E-E2C6D6E87604}" destId="{C7028ADF-B176-4264-B522-92CA8245CAE1}" srcOrd="0" destOrd="0" presId="urn:microsoft.com/office/officeart/2005/8/layout/radial2"/>
    <dgm:cxn modelId="{2EAA673E-BF73-4059-A8A3-9BB6849CA588}" srcId="{3A43FA00-0F2E-4EAB-81D2-4120FFB183BC}" destId="{8116379C-16DB-42EC-A226-E5B0F0DF43A5}" srcOrd="0" destOrd="0" parTransId="{384770B3-9EE5-4807-AB4F-2EB190BCA695}" sibTransId="{0DBD89D2-3DF8-4CF4-9CF6-9A60BAC98AF2}"/>
    <dgm:cxn modelId="{BBD5FBAF-A010-4142-AEA6-A1BDBB333CC0}" type="presOf" srcId="{5A12BCC9-AE8C-44F0-B6B2-D48FBAB362AB}" destId="{7BD57998-97CF-4A34-8F57-D065F2541E71}" srcOrd="0" destOrd="0" presId="urn:microsoft.com/office/officeart/2005/8/layout/radial2"/>
    <dgm:cxn modelId="{037570AA-E335-4A3A-9182-7FE63762B110}" srcId="{5A12BCC9-AE8C-44F0-B6B2-D48FBAB362AB}" destId="{CCFDC4A1-5EE5-4EBA-A67E-E2C6D6E87604}" srcOrd="1" destOrd="0" parTransId="{8C02970E-7F97-4734-80BD-18C017C6F0CF}" sibTransId="{2B5D66A9-BAED-451C-9430-EF792FCCC0CA}"/>
    <dgm:cxn modelId="{0685A975-D3F9-45FE-9180-4750F9C42A64}" type="presOf" srcId="{5D537C2F-CDF9-43D6-AEA3-A3B52E7BC6A4}" destId="{BA89E09D-7D99-4064-B586-09FD2591BEF9}" srcOrd="0" destOrd="0" presId="urn:microsoft.com/office/officeart/2005/8/layout/radial2"/>
    <dgm:cxn modelId="{1918791F-1F6A-466D-814E-A40296339697}" srcId="{3A43FA00-0F2E-4EAB-81D2-4120FFB183BC}" destId="{1F58BE17-42A2-460F-93CA-E299B985E91A}" srcOrd="4" destOrd="0" parTransId="{9166D477-D6CA-469B-A975-3307610C498B}" sibTransId="{DC26DE95-9A73-4BED-AAC5-FF2BCA442DF5}"/>
    <dgm:cxn modelId="{4FD8BDB8-C305-475A-BFA5-A22A060E9B9D}" type="presOf" srcId="{1F58BE17-42A2-460F-93CA-E299B985E91A}" destId="{88A22A20-10D9-4971-9E29-4A60AF0F5D7A}" srcOrd="0" destOrd="4" presId="urn:microsoft.com/office/officeart/2005/8/layout/radial2"/>
    <dgm:cxn modelId="{8BD78D78-DC73-469E-AE14-17C359376DCF}" type="presOf" srcId="{8116379C-16DB-42EC-A226-E5B0F0DF43A5}" destId="{88A22A20-10D9-4971-9E29-4A60AF0F5D7A}" srcOrd="0" destOrd="0" presId="urn:microsoft.com/office/officeart/2005/8/layout/radial2"/>
    <dgm:cxn modelId="{B63236C5-EF4B-4F6A-BE56-CA30FD413AC5}" type="presOf" srcId="{78B7F34A-6FCD-4ED9-AD25-538FC7321760}" destId="{6F49A88C-FECF-417D-945B-70CCBE92CB73}" srcOrd="0" destOrd="1" presId="urn:microsoft.com/office/officeart/2005/8/layout/radial2"/>
    <dgm:cxn modelId="{B0344FA0-C785-4A5E-9FC7-C831CA3754EA}" srcId="{5D537C2F-CDF9-43D6-AEA3-A3B52E7BC6A4}" destId="{7CCCED91-520C-473B-8741-ACE467EEDDA6}" srcOrd="0" destOrd="0" parTransId="{1DC2A304-BF46-4CA0-B374-32B654F3B60D}" sibTransId="{6E10F51D-DDF7-4467-B1F2-F6A05BBE4084}"/>
    <dgm:cxn modelId="{1E658F8A-8A90-4566-82BA-C12D294C8BFF}" type="presOf" srcId="{9FB6C575-5293-4A27-8703-05BCAF4030EF}" destId="{88A22A20-10D9-4971-9E29-4A60AF0F5D7A}" srcOrd="0" destOrd="5" presId="urn:microsoft.com/office/officeart/2005/8/layout/radial2"/>
    <dgm:cxn modelId="{E7230E79-8BAA-40BC-A8A6-6786F969C9C2}" type="presOf" srcId="{5232C679-1B8B-44EF-9637-BDB820EFC6B0}" destId="{557DE0FB-7971-4BA3-BBD1-43D88D7C57D2}" srcOrd="0" destOrd="1" presId="urn:microsoft.com/office/officeart/2005/8/layout/radial2"/>
    <dgm:cxn modelId="{D63BB3E0-9660-4C34-895C-23052D3AD0F9}" type="presOf" srcId="{E47E533B-5D6C-4BF6-AD4F-FC24DA8EA993}" destId="{557DE0FB-7971-4BA3-BBD1-43D88D7C57D2}" srcOrd="0" destOrd="0" presId="urn:microsoft.com/office/officeart/2005/8/layout/radial2"/>
    <dgm:cxn modelId="{2FD9AB99-E473-438E-8F2E-68640588B96A}" type="presOf" srcId="{C64463A6-2A0B-43B2-B189-CCC4E98971EB}" destId="{88A22A20-10D9-4971-9E29-4A60AF0F5D7A}" srcOrd="0" destOrd="2" presId="urn:microsoft.com/office/officeart/2005/8/layout/radial2"/>
    <dgm:cxn modelId="{83443F6E-9D81-419C-944F-6466D56BD075}" type="presOf" srcId="{B0F21E70-71DE-4906-AA25-25FE36F67B80}" destId="{E0663959-9984-4B69-B87E-7881ABEA2140}" srcOrd="0" destOrd="0" presId="urn:microsoft.com/office/officeart/2005/8/layout/radial2"/>
    <dgm:cxn modelId="{6CC09F91-16D4-4276-818B-6E5F894CA66C}" type="presOf" srcId="{7C708B46-EDBE-47AD-939A-4ED7A7A405F1}" destId="{88A22A20-10D9-4971-9E29-4A60AF0F5D7A}" srcOrd="0" destOrd="3" presId="urn:microsoft.com/office/officeart/2005/8/layout/radial2"/>
    <dgm:cxn modelId="{2F3D719A-6464-4A46-B640-B809A4626DED}" type="presOf" srcId="{3AD453B2-CE17-4DD1-95A7-E74D8E576B86}" destId="{88A22A20-10D9-4971-9E29-4A60AF0F5D7A}" srcOrd="0" destOrd="1" presId="urn:microsoft.com/office/officeart/2005/8/layout/radial2"/>
    <dgm:cxn modelId="{09D0E310-60A2-4CB2-9738-E0F75944A3F0}" type="presParOf" srcId="{7BD57998-97CF-4A34-8F57-D065F2541E71}" destId="{7441BD8D-E134-4445-99F3-0180DF6F7CE4}" srcOrd="0" destOrd="0" presId="urn:microsoft.com/office/officeart/2005/8/layout/radial2"/>
    <dgm:cxn modelId="{D4BE09A8-9B92-4666-80F0-8BBEE1DA7C45}" type="presParOf" srcId="{7441BD8D-E134-4445-99F3-0180DF6F7CE4}" destId="{EED2F41C-9F66-4975-A681-FA26BE7F7930}" srcOrd="0" destOrd="0" presId="urn:microsoft.com/office/officeart/2005/8/layout/radial2"/>
    <dgm:cxn modelId="{7020ECF1-99D6-4AE4-BB52-ACAAA019EA69}" type="presParOf" srcId="{EED2F41C-9F66-4975-A681-FA26BE7F7930}" destId="{DE844433-455D-4CFB-9769-D627624E3AF4}" srcOrd="0" destOrd="0" presId="urn:microsoft.com/office/officeart/2005/8/layout/radial2"/>
    <dgm:cxn modelId="{05FDD72A-897B-460D-BC02-FCFBA58CC954}" type="presParOf" srcId="{EED2F41C-9F66-4975-A681-FA26BE7F7930}" destId="{D6D1205F-6001-4CC2-B1AB-FE28B5B34BEF}" srcOrd="1" destOrd="0" presId="urn:microsoft.com/office/officeart/2005/8/layout/radial2"/>
    <dgm:cxn modelId="{F35A9871-3BCF-4380-9FEC-A6A01D7BC798}" type="presParOf" srcId="{7441BD8D-E134-4445-99F3-0180DF6F7CE4}" destId="{806779B4-041E-4D97-9BC2-026A0917A484}" srcOrd="1" destOrd="0" presId="urn:microsoft.com/office/officeart/2005/8/layout/radial2"/>
    <dgm:cxn modelId="{375D7D89-82BB-4EAF-8164-E3B4143667D4}" type="presParOf" srcId="{7441BD8D-E134-4445-99F3-0180DF6F7CE4}" destId="{0170C465-2F7F-4010-AD53-7CF227E79CA3}" srcOrd="2" destOrd="0" presId="urn:microsoft.com/office/officeart/2005/8/layout/radial2"/>
    <dgm:cxn modelId="{7A04E117-E9E8-401D-BE40-AFAF3CC41126}" type="presParOf" srcId="{0170C465-2F7F-4010-AD53-7CF227E79CA3}" destId="{BA89E09D-7D99-4064-B586-09FD2591BEF9}" srcOrd="0" destOrd="0" presId="urn:microsoft.com/office/officeart/2005/8/layout/radial2"/>
    <dgm:cxn modelId="{626B6B85-DE15-4536-BEC5-9EE21EBA2BD7}" type="presParOf" srcId="{0170C465-2F7F-4010-AD53-7CF227E79CA3}" destId="{6F49A88C-FECF-417D-945B-70CCBE92CB73}" srcOrd="1" destOrd="0" presId="urn:microsoft.com/office/officeart/2005/8/layout/radial2"/>
    <dgm:cxn modelId="{0F9BBBDA-D4CF-4840-93F5-28693C0390EE}" type="presParOf" srcId="{7441BD8D-E134-4445-99F3-0180DF6F7CE4}" destId="{3F8DB6F3-2C76-4C2B-996E-50A6401F3366}" srcOrd="3" destOrd="0" presId="urn:microsoft.com/office/officeart/2005/8/layout/radial2"/>
    <dgm:cxn modelId="{078DCCF6-D245-4738-A3F7-398C4AE206C2}" type="presParOf" srcId="{7441BD8D-E134-4445-99F3-0180DF6F7CE4}" destId="{2984C24F-691C-4946-8D93-ACEE417B05C1}" srcOrd="4" destOrd="0" presId="urn:microsoft.com/office/officeart/2005/8/layout/radial2"/>
    <dgm:cxn modelId="{54A0726D-4C2B-4C10-B88A-D0DD748D5519}" type="presParOf" srcId="{2984C24F-691C-4946-8D93-ACEE417B05C1}" destId="{C7028ADF-B176-4264-B522-92CA8245CAE1}" srcOrd="0" destOrd="0" presId="urn:microsoft.com/office/officeart/2005/8/layout/radial2"/>
    <dgm:cxn modelId="{213AA5E3-AAAC-48E6-9FB2-DD4D145FB680}" type="presParOf" srcId="{2984C24F-691C-4946-8D93-ACEE417B05C1}" destId="{557DE0FB-7971-4BA3-BBD1-43D88D7C57D2}" srcOrd="1" destOrd="0" presId="urn:microsoft.com/office/officeart/2005/8/layout/radial2"/>
    <dgm:cxn modelId="{8CB030C0-090F-40E3-96FB-E8D0EC1AFDB8}" type="presParOf" srcId="{7441BD8D-E134-4445-99F3-0180DF6F7CE4}" destId="{E0663959-9984-4B69-B87E-7881ABEA2140}" srcOrd="5" destOrd="0" presId="urn:microsoft.com/office/officeart/2005/8/layout/radial2"/>
    <dgm:cxn modelId="{60D75E20-D47A-4175-A130-5B0BD29CB1D8}" type="presParOf" srcId="{7441BD8D-E134-4445-99F3-0180DF6F7CE4}" destId="{1151F32A-D769-4D7A-A673-2F68E4BDFEA3}" srcOrd="6" destOrd="0" presId="urn:microsoft.com/office/officeart/2005/8/layout/radial2"/>
    <dgm:cxn modelId="{7793A301-C77B-4AC4-89D5-F92545533ECF}" type="presParOf" srcId="{1151F32A-D769-4D7A-A673-2F68E4BDFEA3}" destId="{1EAF970F-67DC-4779-A438-D0562159A3BD}" srcOrd="0" destOrd="0" presId="urn:microsoft.com/office/officeart/2005/8/layout/radial2"/>
    <dgm:cxn modelId="{6FCAD291-2CE1-465E-B875-3D5E353B4767}" type="presParOf" srcId="{1151F32A-D769-4D7A-A673-2F68E4BDFEA3}" destId="{88A22A20-10D9-4971-9E29-4A60AF0F5D7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ACED1-9386-413B-9498-BF32638369D2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i="1" u="sng" kern="1200" smtClean="0"/>
            <a:t>雙手肥皂清潔，搓洗</a:t>
          </a:r>
          <a:r>
            <a:rPr lang="en-US" sz="2800" b="1" i="1" u="sng" kern="1200" smtClean="0"/>
            <a:t>40~60</a:t>
          </a:r>
          <a:r>
            <a:rPr lang="zh-TW" sz="2800" b="1" i="1" u="sng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0E99C174-AC6E-4E0C-B56F-1A4A42D91007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5AF01-3E01-4E37-ADB9-4014330BFC57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i="1" u="sng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EE991516-35DF-4CDE-A4A1-03CE231E81AF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6452E-6F1F-427E-810F-CD1D5DD2E30A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i="1" u="sng" kern="1200" smtClean="0"/>
            <a:t>噴</a:t>
          </a:r>
          <a:r>
            <a:rPr lang="en-US" sz="2800" b="1" i="1" u="sng" kern="1200" smtClean="0"/>
            <a:t>75%</a:t>
          </a:r>
          <a:r>
            <a:rPr lang="zh-TW" sz="2800" b="1" i="1" u="sng" kern="1200" smtClean="0"/>
            <a:t>酒精搓洗雙手</a:t>
          </a:r>
          <a:r>
            <a:rPr lang="en-US" sz="2800" b="1" i="1" u="sng" kern="1200" smtClean="0"/>
            <a:t>20-30</a:t>
          </a:r>
          <a:r>
            <a:rPr lang="zh-TW" sz="2800" b="1" i="1" u="sng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0247E9C3-8AE7-4D05-AC5E-2F7AB4602FE8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7E0B-B09C-42A9-BE88-4D2DDE54727C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i="1" u="sng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6982A35B-CCE6-4751-93E1-3D869082DCDE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1FDAD-FF2D-438D-B60B-890C66E6AB58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01EED-D7BB-460A-AD35-BA6B993F2F3D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A5815-4896-4D0E-8186-34E1813D3F1A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i="1" u="sng" kern="1200" smtClean="0"/>
            <a:t>大約</a:t>
          </a:r>
          <a:r>
            <a:rPr lang="en-US" sz="2500" b="1" i="1" u="sng" kern="1200" smtClean="0"/>
            <a:t>3</a:t>
          </a:r>
          <a:r>
            <a:rPr lang="zh-TW" sz="2500" b="1" i="1" u="sng" kern="1200" smtClean="0"/>
            <a:t>個步伐</a:t>
          </a:r>
          <a:endParaRPr lang="zh-TW" sz="2500" kern="1200"/>
        </a:p>
      </dsp:txBody>
      <dsp:txXfrm>
        <a:off x="2530540" y="1659838"/>
        <a:ext cx="1279639" cy="1335100"/>
      </dsp:txXfrm>
    </dsp:sp>
    <dsp:sp modelId="{766B9439-432E-4024-B4A9-A7AEA625D8FE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i="1" u="sng" kern="1200" smtClean="0"/>
            <a:t>室外至少</a:t>
          </a:r>
          <a:r>
            <a:rPr lang="en-US" sz="1800" b="1" i="1" u="sng" kern="1200" smtClean="0"/>
            <a:t>1</a:t>
          </a:r>
          <a:r>
            <a:rPr lang="zh-TW" sz="1800" b="1" i="1" u="sng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371332A3-DFC3-4B57-AC68-022BC46CF444}">
      <dsp:nvSpPr>
        <dsp:cNvPr id="0" name=""/>
        <dsp:cNvSpPr/>
      </dsp:nvSpPr>
      <dsp:spPr>
        <a:xfrm>
          <a:off x="4402828" y="1283523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8D034-D5EC-400E-9C1F-9CB320EB92FF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i="1" u="sng" kern="1200" dirty="0" smtClean="0"/>
            <a:t>大約手臂的兩倍長</a:t>
          </a:r>
          <a:endParaRPr lang="zh-TW" sz="2500" kern="1200" dirty="0"/>
        </a:p>
      </dsp:txBody>
      <dsp:txXfrm>
        <a:off x="6904223" y="1659838"/>
        <a:ext cx="1279639" cy="1335100"/>
      </dsp:txXfrm>
    </dsp:sp>
    <dsp:sp modelId="{7E3CC68E-891E-4793-8BCF-21F806372CCA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i="1" u="sng" kern="1200" smtClean="0"/>
            <a:t>室內至少</a:t>
          </a:r>
          <a:r>
            <a:rPr lang="en-US" sz="1800" b="1" i="1" u="sng" kern="1200" smtClean="0"/>
            <a:t>1.5</a:t>
          </a:r>
          <a:r>
            <a:rPr lang="zh-TW" sz="1800" b="1" i="1" u="sng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63959-9984-4B69-B87E-7881ABEA2140}">
      <dsp:nvSpPr>
        <dsp:cNvPr id="0" name=""/>
        <dsp:cNvSpPr/>
      </dsp:nvSpPr>
      <dsp:spPr>
        <a:xfrm rot="2658492">
          <a:off x="3192929" y="3796565"/>
          <a:ext cx="669012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669012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6F3-2C76-4C2B-996E-50A6401F3366}">
      <dsp:nvSpPr>
        <dsp:cNvPr id="0" name=""/>
        <dsp:cNvSpPr/>
      </dsp:nvSpPr>
      <dsp:spPr>
        <a:xfrm>
          <a:off x="3288065" y="2662407"/>
          <a:ext cx="1055292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1055292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779B4-041E-4D97-9BC2-026A0917A484}">
      <dsp:nvSpPr>
        <dsp:cNvPr id="0" name=""/>
        <dsp:cNvSpPr/>
      </dsp:nvSpPr>
      <dsp:spPr>
        <a:xfrm rot="19103635">
          <a:off x="3166699" y="1523742"/>
          <a:ext cx="962178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962178" y="25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1205F-6001-4CC2-B1AB-FE28B5B34BEF}">
      <dsp:nvSpPr>
        <dsp:cNvPr id="0" name=""/>
        <dsp:cNvSpPr/>
      </dsp:nvSpPr>
      <dsp:spPr>
        <a:xfrm>
          <a:off x="1047680" y="1370242"/>
          <a:ext cx="2635747" cy="2635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9E09D-7D99-4064-B586-09FD2591BEF9}">
      <dsp:nvSpPr>
        <dsp:cNvPr id="0" name=""/>
        <dsp:cNvSpPr/>
      </dsp:nvSpPr>
      <dsp:spPr>
        <a:xfrm>
          <a:off x="3821397" y="2375"/>
          <a:ext cx="1475511" cy="1475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b="1" i="1" u="sng" kern="1200" dirty="0" smtClean="0"/>
            <a:t>衛福部疾管署</a:t>
          </a:r>
          <a:endParaRPr lang="zh-TW" sz="2600" kern="1200" dirty="0"/>
        </a:p>
      </dsp:txBody>
      <dsp:txXfrm>
        <a:off x="4037481" y="218459"/>
        <a:ext cx="1043343" cy="1043343"/>
      </dsp:txXfrm>
    </dsp:sp>
    <dsp:sp modelId="{6F49A88C-FECF-417D-945B-70CCBE92CB73}">
      <dsp:nvSpPr>
        <dsp:cNvPr id="0" name=""/>
        <dsp:cNvSpPr/>
      </dsp:nvSpPr>
      <dsp:spPr>
        <a:xfrm>
          <a:off x="5444459" y="2375"/>
          <a:ext cx="2213266" cy="147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i="1" u="sng" kern="1200" smtClean="0"/>
            <a:t>掌握最新疫情</a:t>
          </a:r>
          <a:endParaRPr lang="zh-TW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i="1" u="sng" kern="1200" smtClean="0"/>
            <a:t>了解防疫議題</a:t>
          </a:r>
          <a:endParaRPr lang="zh-TW" sz="1600" kern="1200"/>
        </a:p>
      </dsp:txBody>
      <dsp:txXfrm>
        <a:off x="5444459" y="2375"/>
        <a:ext cx="2213266" cy="1475511"/>
      </dsp:txXfrm>
    </dsp:sp>
    <dsp:sp modelId="{C7028ADF-B176-4264-B522-92CA8245CAE1}">
      <dsp:nvSpPr>
        <dsp:cNvPr id="0" name=""/>
        <dsp:cNvSpPr/>
      </dsp:nvSpPr>
      <dsp:spPr>
        <a:xfrm>
          <a:off x="4343358" y="1950360"/>
          <a:ext cx="1475511" cy="1475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b="1" i="1" u="sng" kern="1200" smtClean="0"/>
            <a:t>防疫小測驗</a:t>
          </a:r>
          <a:endParaRPr lang="zh-TW" sz="2600" kern="1200"/>
        </a:p>
      </dsp:txBody>
      <dsp:txXfrm>
        <a:off x="4559442" y="2166444"/>
        <a:ext cx="1043343" cy="1043343"/>
      </dsp:txXfrm>
    </dsp:sp>
    <dsp:sp modelId="{557DE0FB-7971-4BA3-BBD1-43D88D7C57D2}">
      <dsp:nvSpPr>
        <dsp:cNvPr id="0" name=""/>
        <dsp:cNvSpPr/>
      </dsp:nvSpPr>
      <dsp:spPr>
        <a:xfrm>
          <a:off x="5966420" y="1950360"/>
          <a:ext cx="2213266" cy="1475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i="1" u="sng" kern="1200" smtClean="0"/>
            <a:t>你的防疫觀念正確嗎？</a:t>
          </a:r>
          <a:endParaRPr lang="zh-TW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i="1" u="sng" kern="1200" smtClean="0"/>
            <a:t>擊敗新冠病毒，健康久久！</a:t>
          </a:r>
          <a:endParaRPr lang="zh-TW" sz="1600" kern="1200"/>
        </a:p>
      </dsp:txBody>
      <dsp:txXfrm>
        <a:off x="5966420" y="1950360"/>
        <a:ext cx="2213266" cy="1475511"/>
      </dsp:txXfrm>
    </dsp:sp>
    <dsp:sp modelId="{1EAF970F-67DC-4779-A438-D0562159A3BD}">
      <dsp:nvSpPr>
        <dsp:cNvPr id="0" name=""/>
        <dsp:cNvSpPr/>
      </dsp:nvSpPr>
      <dsp:spPr>
        <a:xfrm>
          <a:off x="3541918" y="3817542"/>
          <a:ext cx="1581448" cy="1581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/>
            <a:t>防疫影片</a:t>
          </a:r>
          <a:endParaRPr lang="zh-TW" altLang="en-US" sz="2600" kern="1200" dirty="0"/>
        </a:p>
      </dsp:txBody>
      <dsp:txXfrm>
        <a:off x="3773516" y="4049140"/>
        <a:ext cx="1118252" cy="1118252"/>
      </dsp:txXfrm>
    </dsp:sp>
    <dsp:sp modelId="{88A22A20-10D9-4971-9E29-4A60AF0F5D7A}">
      <dsp:nvSpPr>
        <dsp:cNvPr id="0" name=""/>
        <dsp:cNvSpPr/>
      </dsp:nvSpPr>
      <dsp:spPr>
        <a:xfrm>
          <a:off x="5281511" y="3817542"/>
          <a:ext cx="2372172" cy="158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觀賞防疫影片</a:t>
          </a: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/>
            <a:t>照顧自己，愛護家人！</a:t>
          </a: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/>
        </a:p>
      </dsp:txBody>
      <dsp:txXfrm>
        <a:off x="5281511" y="3817542"/>
        <a:ext cx="2372172" cy="1581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i="1" u="sng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b="1" i="1" u="sng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2" t="4880" r="-56502" b="-4880"/>
          <a:stretch/>
        </p:blipFill>
        <p:spPr>
          <a:xfrm>
            <a:off x="5364088" y="2336676"/>
            <a:ext cx="5679424" cy="41764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1" t="64085" r="3641" b="-64085"/>
          <a:stretch/>
        </p:blipFill>
        <p:spPr>
          <a:xfrm>
            <a:off x="1907704" y="4769768"/>
            <a:ext cx="5679424" cy="41764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1" t="43104" r="5891" b="38077"/>
          <a:stretch/>
        </p:blipFill>
        <p:spPr>
          <a:xfrm>
            <a:off x="1835696" y="3904792"/>
            <a:ext cx="5679424" cy="7859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57" t="-55500" r="63757" b="55500"/>
          <a:stretch/>
        </p:blipFill>
        <p:spPr>
          <a:xfrm>
            <a:off x="-1448527" y="-227011"/>
            <a:ext cx="5679424" cy="41764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4" t="60052" r="3714" b="36207"/>
          <a:stretch/>
        </p:blipFill>
        <p:spPr>
          <a:xfrm>
            <a:off x="1904027" y="4635013"/>
            <a:ext cx="5679424" cy="15622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2" t="5173" r="41678" b="57063"/>
          <a:stretch/>
        </p:blipFill>
        <p:spPr>
          <a:xfrm>
            <a:off x="4471337" y="2327598"/>
            <a:ext cx="1008112" cy="15771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0" t="-292" r="57576" b="56861"/>
          <a:stretch/>
        </p:blipFill>
        <p:spPr>
          <a:xfrm>
            <a:off x="4255313" y="2177480"/>
            <a:ext cx="216024" cy="181389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0" t="21607" r="55823" b="52531"/>
          <a:stretch/>
        </p:blipFill>
        <p:spPr>
          <a:xfrm>
            <a:off x="4352927" y="2560560"/>
            <a:ext cx="152930" cy="52998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7" t="18965" r="54355" b="63793"/>
          <a:stretch/>
        </p:blipFill>
        <p:spPr>
          <a:xfrm>
            <a:off x="4283968" y="3140968"/>
            <a:ext cx="7200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7928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98640"/>
            <a:ext cx="2808312" cy="241386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8640"/>
            <a:ext cx="2818656" cy="2413861"/>
          </a:xfrm>
          <a:prstGeom prst="rect">
            <a:avLst/>
          </a:prstGeom>
        </p:spPr>
      </p:pic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743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新型冠狀病毒　相關連結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912953"/>
              </p:ext>
            </p:extLst>
          </p:nvPr>
        </p:nvGraphicFramePr>
        <p:xfrm>
          <a:off x="457200" y="1600200"/>
          <a:ext cx="9227368" cy="54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1354</TotalTime>
  <Words>122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　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2021-12-13T03:11:13Z</dcterms:modified>
</cp:coreProperties>
</file>