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04CD1-5DA8-4ADB-A486-0ECCC15B783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D7A361A2-4243-4190-97BE-CD513A3DCE2B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261325AF-93F1-4AFB-A5D4-1908DF26B8CB}" type="parTrans" cxnId="{65DB36D8-9B6A-4C14-92F4-37453CEDEB77}">
      <dgm:prSet/>
      <dgm:spPr/>
      <dgm:t>
        <a:bodyPr/>
        <a:lstStyle/>
        <a:p>
          <a:endParaRPr lang="zh-TW" altLang="en-US"/>
        </a:p>
      </dgm:t>
    </dgm:pt>
    <dgm:pt modelId="{9E6ECAC6-C40D-45D9-B297-308694160E7E}" type="sibTrans" cxnId="{65DB36D8-9B6A-4C14-92F4-37453CEDEB77}">
      <dgm:prSet/>
      <dgm:spPr/>
      <dgm:t>
        <a:bodyPr/>
        <a:lstStyle/>
        <a:p>
          <a:endParaRPr lang="zh-TW" altLang="en-US"/>
        </a:p>
      </dgm:t>
    </dgm:pt>
    <dgm:pt modelId="{7A494590-4177-4E37-9489-1B7A70A68DC9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5350EECE-3441-4651-92D7-951D5D23B216}" type="parTrans" cxnId="{F7D0526A-2EAE-4E1A-B609-8F09648A75DB}">
      <dgm:prSet/>
      <dgm:spPr/>
      <dgm:t>
        <a:bodyPr/>
        <a:lstStyle/>
        <a:p>
          <a:endParaRPr lang="zh-TW" altLang="en-US"/>
        </a:p>
      </dgm:t>
    </dgm:pt>
    <dgm:pt modelId="{6C3D8D38-AEAB-476D-95AC-09D6380CE3C2}" type="sibTrans" cxnId="{F7D0526A-2EAE-4E1A-B609-8F09648A75DB}">
      <dgm:prSet/>
      <dgm:spPr/>
      <dgm:t>
        <a:bodyPr/>
        <a:lstStyle/>
        <a:p>
          <a:endParaRPr lang="zh-TW" altLang="en-US"/>
        </a:p>
      </dgm:t>
    </dgm:pt>
    <dgm:pt modelId="{2EB260F9-9719-4BFF-A0EE-0915D9F0A755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455D6DE6-AFE5-4352-B92D-C90BDD903086}" type="parTrans" cxnId="{4E24712A-08BD-4C81-8BB9-CA5BF4F3E774}">
      <dgm:prSet/>
      <dgm:spPr/>
      <dgm:t>
        <a:bodyPr/>
        <a:lstStyle/>
        <a:p>
          <a:endParaRPr lang="zh-TW" altLang="en-US"/>
        </a:p>
      </dgm:t>
    </dgm:pt>
    <dgm:pt modelId="{D95920FD-925F-473B-B15E-257A30992D70}" type="sibTrans" cxnId="{4E24712A-08BD-4C81-8BB9-CA5BF4F3E774}">
      <dgm:prSet/>
      <dgm:spPr/>
      <dgm:t>
        <a:bodyPr/>
        <a:lstStyle/>
        <a:p>
          <a:endParaRPr lang="zh-TW" altLang="en-US"/>
        </a:p>
      </dgm:t>
    </dgm:pt>
    <dgm:pt modelId="{DD0822F2-AF30-4BE3-8762-65A5710C2CE7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B9DAA2AF-F907-4029-9DE1-A53FF9E595AA}" type="parTrans" cxnId="{2E09B40C-66AD-47D7-AB2C-36630A0617B8}">
      <dgm:prSet/>
      <dgm:spPr/>
      <dgm:t>
        <a:bodyPr/>
        <a:lstStyle/>
        <a:p>
          <a:endParaRPr lang="zh-TW" altLang="en-US"/>
        </a:p>
      </dgm:t>
    </dgm:pt>
    <dgm:pt modelId="{110FA104-7C61-41CA-A4A7-D0A262FDC447}" type="sibTrans" cxnId="{2E09B40C-66AD-47D7-AB2C-36630A0617B8}">
      <dgm:prSet/>
      <dgm:spPr/>
      <dgm:t>
        <a:bodyPr/>
        <a:lstStyle/>
        <a:p>
          <a:endParaRPr lang="zh-TW" altLang="en-US"/>
        </a:p>
      </dgm:t>
    </dgm:pt>
    <dgm:pt modelId="{15BCD8CD-814A-49B6-ADD0-10D50A270149}" type="pres">
      <dgm:prSet presAssocID="{BA404CD1-5DA8-4ADB-A486-0ECCC15B78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261E8C-5054-46AE-8248-4C3B464C140D}" type="pres">
      <dgm:prSet presAssocID="{BA404CD1-5DA8-4ADB-A486-0ECCC15B7833}" presName="fgShape" presStyleLbl="fgShp" presStyleIdx="0" presStyleCnt="1"/>
      <dgm:spPr/>
    </dgm:pt>
    <dgm:pt modelId="{35AC9E52-34BA-4E4E-8E4E-1E9F711742D3}" type="pres">
      <dgm:prSet presAssocID="{BA404CD1-5DA8-4ADB-A486-0ECCC15B7833}" presName="linComp" presStyleCnt="0"/>
      <dgm:spPr/>
    </dgm:pt>
    <dgm:pt modelId="{BEA45A7E-A447-4B7D-BCB8-624FE417113F}" type="pres">
      <dgm:prSet presAssocID="{D7A361A2-4243-4190-97BE-CD513A3DCE2B}" presName="compNode" presStyleCnt="0"/>
      <dgm:spPr/>
    </dgm:pt>
    <dgm:pt modelId="{DE76BB74-289F-4A16-A8E2-D029A170D030}" type="pres">
      <dgm:prSet presAssocID="{D7A361A2-4243-4190-97BE-CD513A3DCE2B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C0446A55-CD4F-474B-BCE2-10BF5E5F217F}" type="pres">
      <dgm:prSet presAssocID="{D7A361A2-4243-4190-97BE-CD513A3DCE2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2BC8F0-5BBE-4582-A653-D8F2108942D1}" type="pres">
      <dgm:prSet presAssocID="{D7A361A2-4243-4190-97BE-CD513A3DCE2B}" presName="invisiNode" presStyleLbl="node1" presStyleIdx="0" presStyleCnt="4"/>
      <dgm:spPr/>
    </dgm:pt>
    <dgm:pt modelId="{CBF76852-5045-48FA-8C6A-980666761788}" type="pres">
      <dgm:prSet presAssocID="{D7A361A2-4243-4190-97BE-CD513A3DCE2B}" presName="imagNode" presStyleLbl="fgImgPlace1" presStyleIdx="0" presStyleCnt="4"/>
      <dgm:spPr/>
    </dgm:pt>
    <dgm:pt modelId="{5B40A889-9D2F-4E55-B502-E5E098FFD1DD}" type="pres">
      <dgm:prSet presAssocID="{9E6ECAC6-C40D-45D9-B297-308694160E7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AC76A5F-BE27-4FD8-A4D8-9AE8D952519E}" type="pres">
      <dgm:prSet presAssocID="{7A494590-4177-4E37-9489-1B7A70A68DC9}" presName="compNode" presStyleCnt="0"/>
      <dgm:spPr/>
    </dgm:pt>
    <dgm:pt modelId="{EAC5AEC7-F851-457D-A9E0-ECE950CF9FE1}" type="pres">
      <dgm:prSet presAssocID="{7A494590-4177-4E37-9489-1B7A70A68DC9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AFD41326-ADD2-416C-ADDA-E77C41EE07BD}" type="pres">
      <dgm:prSet presAssocID="{7A494590-4177-4E37-9489-1B7A70A68DC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476F46-1D2F-4D8B-B7BE-F2D6D7AAF9F7}" type="pres">
      <dgm:prSet presAssocID="{7A494590-4177-4E37-9489-1B7A70A68DC9}" presName="invisiNode" presStyleLbl="node1" presStyleIdx="1" presStyleCnt="4"/>
      <dgm:spPr/>
    </dgm:pt>
    <dgm:pt modelId="{4206E13C-08F2-4B0F-89BE-872A21FDFA43}" type="pres">
      <dgm:prSet presAssocID="{7A494590-4177-4E37-9489-1B7A70A68DC9}" presName="imagNode" presStyleLbl="fgImgPlace1" presStyleIdx="1" presStyleCnt="4"/>
      <dgm:spPr/>
    </dgm:pt>
    <dgm:pt modelId="{49BFA46A-D489-4A7B-8C82-4878C4D9BA3A}" type="pres">
      <dgm:prSet presAssocID="{6C3D8D38-AEAB-476D-95AC-09D6380CE3C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08C2888-CB48-4A3C-8748-712E8E029C68}" type="pres">
      <dgm:prSet presAssocID="{2EB260F9-9719-4BFF-A0EE-0915D9F0A755}" presName="compNode" presStyleCnt="0"/>
      <dgm:spPr/>
    </dgm:pt>
    <dgm:pt modelId="{E18F246E-C450-414A-9786-7489EF6E799C}" type="pres">
      <dgm:prSet presAssocID="{2EB260F9-9719-4BFF-A0EE-0915D9F0A755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707C9B44-F728-4126-B5EB-FE0E4427042B}" type="pres">
      <dgm:prSet presAssocID="{2EB260F9-9719-4BFF-A0EE-0915D9F0A75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808A46-26F6-4D50-BBD5-C62F386F4F77}" type="pres">
      <dgm:prSet presAssocID="{2EB260F9-9719-4BFF-A0EE-0915D9F0A755}" presName="invisiNode" presStyleLbl="node1" presStyleIdx="2" presStyleCnt="4"/>
      <dgm:spPr/>
    </dgm:pt>
    <dgm:pt modelId="{20904529-05F7-4B5E-83F1-F6C706DAAE42}" type="pres">
      <dgm:prSet presAssocID="{2EB260F9-9719-4BFF-A0EE-0915D9F0A755}" presName="imagNode" presStyleLbl="fgImgPlace1" presStyleIdx="2" presStyleCnt="4"/>
      <dgm:spPr/>
    </dgm:pt>
    <dgm:pt modelId="{90698DD0-A989-4D74-AD61-0B59350BF4CA}" type="pres">
      <dgm:prSet presAssocID="{D95920FD-925F-473B-B15E-257A30992D7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C8E7FC8-72F7-4211-A994-3C4B4E7D34D3}" type="pres">
      <dgm:prSet presAssocID="{DD0822F2-AF30-4BE3-8762-65A5710C2CE7}" presName="compNode" presStyleCnt="0"/>
      <dgm:spPr/>
    </dgm:pt>
    <dgm:pt modelId="{597039EC-E909-4D4C-A6FB-5471B023A4B7}" type="pres">
      <dgm:prSet presAssocID="{DD0822F2-AF30-4BE3-8762-65A5710C2CE7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64220B2C-4961-4F7A-9BCC-87ADEF643FFB}" type="pres">
      <dgm:prSet presAssocID="{DD0822F2-AF30-4BE3-8762-65A5710C2CE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1F9210-F5C0-4CD5-95A6-C5F978A1569A}" type="pres">
      <dgm:prSet presAssocID="{DD0822F2-AF30-4BE3-8762-65A5710C2CE7}" presName="invisiNode" presStyleLbl="node1" presStyleIdx="3" presStyleCnt="4"/>
      <dgm:spPr/>
    </dgm:pt>
    <dgm:pt modelId="{81C07C59-DB2C-4B7F-916E-5AB4585E76BE}" type="pres">
      <dgm:prSet presAssocID="{DD0822F2-AF30-4BE3-8762-65A5710C2CE7}" presName="imagNode" presStyleLbl="fgImgPlace1" presStyleIdx="3" presStyleCnt="4"/>
      <dgm:spPr/>
    </dgm:pt>
  </dgm:ptLst>
  <dgm:cxnLst>
    <dgm:cxn modelId="{F7D0526A-2EAE-4E1A-B609-8F09648A75DB}" srcId="{BA404CD1-5DA8-4ADB-A486-0ECCC15B7833}" destId="{7A494590-4177-4E37-9489-1B7A70A68DC9}" srcOrd="1" destOrd="0" parTransId="{5350EECE-3441-4651-92D7-951D5D23B216}" sibTransId="{6C3D8D38-AEAB-476D-95AC-09D6380CE3C2}"/>
    <dgm:cxn modelId="{65DB36D8-9B6A-4C14-92F4-37453CEDEB77}" srcId="{BA404CD1-5DA8-4ADB-A486-0ECCC15B7833}" destId="{D7A361A2-4243-4190-97BE-CD513A3DCE2B}" srcOrd="0" destOrd="0" parTransId="{261325AF-93F1-4AFB-A5D4-1908DF26B8CB}" sibTransId="{9E6ECAC6-C40D-45D9-B297-308694160E7E}"/>
    <dgm:cxn modelId="{847AEF96-E9CE-4CEB-9506-1CFC560222E0}" type="presOf" srcId="{7A494590-4177-4E37-9489-1B7A70A68DC9}" destId="{AFD41326-ADD2-416C-ADDA-E77C41EE07BD}" srcOrd="1" destOrd="0" presId="urn:microsoft.com/office/officeart/2005/8/layout/hList7"/>
    <dgm:cxn modelId="{2E09B40C-66AD-47D7-AB2C-36630A0617B8}" srcId="{BA404CD1-5DA8-4ADB-A486-0ECCC15B7833}" destId="{DD0822F2-AF30-4BE3-8762-65A5710C2CE7}" srcOrd="3" destOrd="0" parTransId="{B9DAA2AF-F907-4029-9DE1-A53FF9E595AA}" sibTransId="{110FA104-7C61-41CA-A4A7-D0A262FDC447}"/>
    <dgm:cxn modelId="{BE51DCB7-4FB7-48CD-889D-101DE73CDB60}" type="presOf" srcId="{DD0822F2-AF30-4BE3-8762-65A5710C2CE7}" destId="{597039EC-E909-4D4C-A6FB-5471B023A4B7}" srcOrd="0" destOrd="0" presId="urn:microsoft.com/office/officeart/2005/8/layout/hList7"/>
    <dgm:cxn modelId="{DE801B26-5DCD-4BDE-B804-08319E85663C}" type="presOf" srcId="{2EB260F9-9719-4BFF-A0EE-0915D9F0A755}" destId="{707C9B44-F728-4126-B5EB-FE0E4427042B}" srcOrd="1" destOrd="0" presId="urn:microsoft.com/office/officeart/2005/8/layout/hList7"/>
    <dgm:cxn modelId="{C10708FE-96DA-42AF-A0AE-A336AB4BFFA0}" type="presOf" srcId="{D7A361A2-4243-4190-97BE-CD513A3DCE2B}" destId="{C0446A55-CD4F-474B-BCE2-10BF5E5F217F}" srcOrd="1" destOrd="0" presId="urn:microsoft.com/office/officeart/2005/8/layout/hList7"/>
    <dgm:cxn modelId="{C6B133DE-79C9-4C59-AEEC-61FD2C2E6DFA}" type="presOf" srcId="{D7A361A2-4243-4190-97BE-CD513A3DCE2B}" destId="{DE76BB74-289F-4A16-A8E2-D029A170D030}" srcOrd="0" destOrd="0" presId="urn:microsoft.com/office/officeart/2005/8/layout/hList7"/>
    <dgm:cxn modelId="{4E24712A-08BD-4C81-8BB9-CA5BF4F3E774}" srcId="{BA404CD1-5DA8-4ADB-A486-0ECCC15B7833}" destId="{2EB260F9-9719-4BFF-A0EE-0915D9F0A755}" srcOrd="2" destOrd="0" parTransId="{455D6DE6-AFE5-4352-B92D-C90BDD903086}" sibTransId="{D95920FD-925F-473B-B15E-257A30992D70}"/>
    <dgm:cxn modelId="{87957F4C-6D07-4863-A418-6B96E960E448}" type="presOf" srcId="{9E6ECAC6-C40D-45D9-B297-308694160E7E}" destId="{5B40A889-9D2F-4E55-B502-E5E098FFD1DD}" srcOrd="0" destOrd="0" presId="urn:microsoft.com/office/officeart/2005/8/layout/hList7"/>
    <dgm:cxn modelId="{5EBF6960-0EA0-4EC1-9998-8FC2720C7CF5}" type="presOf" srcId="{BA404CD1-5DA8-4ADB-A486-0ECCC15B7833}" destId="{15BCD8CD-814A-49B6-ADD0-10D50A270149}" srcOrd="0" destOrd="0" presId="urn:microsoft.com/office/officeart/2005/8/layout/hList7"/>
    <dgm:cxn modelId="{0A5F3FF2-2F3D-434C-976B-3056CBA4F6F3}" type="presOf" srcId="{DD0822F2-AF30-4BE3-8762-65A5710C2CE7}" destId="{64220B2C-4961-4F7A-9BCC-87ADEF643FFB}" srcOrd="1" destOrd="0" presId="urn:microsoft.com/office/officeart/2005/8/layout/hList7"/>
    <dgm:cxn modelId="{903F2F51-0500-497D-86B2-4446DC43E64D}" type="presOf" srcId="{6C3D8D38-AEAB-476D-95AC-09D6380CE3C2}" destId="{49BFA46A-D489-4A7B-8C82-4878C4D9BA3A}" srcOrd="0" destOrd="0" presId="urn:microsoft.com/office/officeart/2005/8/layout/hList7"/>
    <dgm:cxn modelId="{1B0630EE-2FFE-4BA7-9A5D-099AC35AC1B7}" type="presOf" srcId="{2EB260F9-9719-4BFF-A0EE-0915D9F0A755}" destId="{E18F246E-C450-414A-9786-7489EF6E799C}" srcOrd="0" destOrd="0" presId="urn:microsoft.com/office/officeart/2005/8/layout/hList7"/>
    <dgm:cxn modelId="{87D5B167-1C1A-46C4-90E4-655F392B60E5}" type="presOf" srcId="{7A494590-4177-4E37-9489-1B7A70A68DC9}" destId="{EAC5AEC7-F851-457D-A9E0-ECE950CF9FE1}" srcOrd="0" destOrd="0" presId="urn:microsoft.com/office/officeart/2005/8/layout/hList7"/>
    <dgm:cxn modelId="{CBDF478E-D84A-4F99-953F-6894824FC6AA}" type="presOf" srcId="{D95920FD-925F-473B-B15E-257A30992D70}" destId="{90698DD0-A989-4D74-AD61-0B59350BF4CA}" srcOrd="0" destOrd="0" presId="urn:microsoft.com/office/officeart/2005/8/layout/hList7"/>
    <dgm:cxn modelId="{1394DF0D-6789-4823-8B45-35AC292C486A}" type="presParOf" srcId="{15BCD8CD-814A-49B6-ADD0-10D50A270149}" destId="{86261E8C-5054-46AE-8248-4C3B464C140D}" srcOrd="0" destOrd="0" presId="urn:microsoft.com/office/officeart/2005/8/layout/hList7"/>
    <dgm:cxn modelId="{10A305DC-2D54-413B-B0F6-2F7AEF11F7A9}" type="presParOf" srcId="{15BCD8CD-814A-49B6-ADD0-10D50A270149}" destId="{35AC9E52-34BA-4E4E-8E4E-1E9F711742D3}" srcOrd="1" destOrd="0" presId="urn:microsoft.com/office/officeart/2005/8/layout/hList7"/>
    <dgm:cxn modelId="{5DC96FF9-F0A4-4AF9-A29A-AC9BD8F2C3A3}" type="presParOf" srcId="{35AC9E52-34BA-4E4E-8E4E-1E9F711742D3}" destId="{BEA45A7E-A447-4B7D-BCB8-624FE417113F}" srcOrd="0" destOrd="0" presId="urn:microsoft.com/office/officeart/2005/8/layout/hList7"/>
    <dgm:cxn modelId="{72EADBF0-2079-4ECB-8C41-6A0933DFB2BA}" type="presParOf" srcId="{BEA45A7E-A447-4B7D-BCB8-624FE417113F}" destId="{DE76BB74-289F-4A16-A8E2-D029A170D030}" srcOrd="0" destOrd="0" presId="urn:microsoft.com/office/officeart/2005/8/layout/hList7"/>
    <dgm:cxn modelId="{D789F641-FB12-4BA6-B974-B1BD60F8A35E}" type="presParOf" srcId="{BEA45A7E-A447-4B7D-BCB8-624FE417113F}" destId="{C0446A55-CD4F-474B-BCE2-10BF5E5F217F}" srcOrd="1" destOrd="0" presId="urn:microsoft.com/office/officeart/2005/8/layout/hList7"/>
    <dgm:cxn modelId="{3E5C44BE-C087-43FD-BDB5-032A1F6BCCE0}" type="presParOf" srcId="{BEA45A7E-A447-4B7D-BCB8-624FE417113F}" destId="{042BC8F0-5BBE-4582-A653-D8F2108942D1}" srcOrd="2" destOrd="0" presId="urn:microsoft.com/office/officeart/2005/8/layout/hList7"/>
    <dgm:cxn modelId="{0418FD23-1DE2-47EE-B871-2E205FB4EA31}" type="presParOf" srcId="{BEA45A7E-A447-4B7D-BCB8-624FE417113F}" destId="{CBF76852-5045-48FA-8C6A-980666761788}" srcOrd="3" destOrd="0" presId="urn:microsoft.com/office/officeart/2005/8/layout/hList7"/>
    <dgm:cxn modelId="{129A1224-E52D-4FC8-B24D-772FCD09A3C4}" type="presParOf" srcId="{35AC9E52-34BA-4E4E-8E4E-1E9F711742D3}" destId="{5B40A889-9D2F-4E55-B502-E5E098FFD1DD}" srcOrd="1" destOrd="0" presId="urn:microsoft.com/office/officeart/2005/8/layout/hList7"/>
    <dgm:cxn modelId="{37E47BCB-F576-4835-8EF3-BB82052646AA}" type="presParOf" srcId="{35AC9E52-34BA-4E4E-8E4E-1E9F711742D3}" destId="{1AC76A5F-BE27-4FD8-A4D8-9AE8D952519E}" srcOrd="2" destOrd="0" presId="urn:microsoft.com/office/officeart/2005/8/layout/hList7"/>
    <dgm:cxn modelId="{5F090A22-79C9-4227-9444-3D33625D8F7B}" type="presParOf" srcId="{1AC76A5F-BE27-4FD8-A4D8-9AE8D952519E}" destId="{EAC5AEC7-F851-457D-A9E0-ECE950CF9FE1}" srcOrd="0" destOrd="0" presId="urn:microsoft.com/office/officeart/2005/8/layout/hList7"/>
    <dgm:cxn modelId="{5A0DF181-A116-4E4B-A9B4-B49AF6080D90}" type="presParOf" srcId="{1AC76A5F-BE27-4FD8-A4D8-9AE8D952519E}" destId="{AFD41326-ADD2-416C-ADDA-E77C41EE07BD}" srcOrd="1" destOrd="0" presId="urn:microsoft.com/office/officeart/2005/8/layout/hList7"/>
    <dgm:cxn modelId="{326A294C-96C0-4802-BE41-6EF2E19384E1}" type="presParOf" srcId="{1AC76A5F-BE27-4FD8-A4D8-9AE8D952519E}" destId="{6C476F46-1D2F-4D8B-B7BE-F2D6D7AAF9F7}" srcOrd="2" destOrd="0" presId="urn:microsoft.com/office/officeart/2005/8/layout/hList7"/>
    <dgm:cxn modelId="{59B40D3A-4A53-4BA1-9FB8-9626565331D1}" type="presParOf" srcId="{1AC76A5F-BE27-4FD8-A4D8-9AE8D952519E}" destId="{4206E13C-08F2-4B0F-89BE-872A21FDFA43}" srcOrd="3" destOrd="0" presId="urn:microsoft.com/office/officeart/2005/8/layout/hList7"/>
    <dgm:cxn modelId="{8BB01582-08FF-4928-8534-36BA4CB6CA75}" type="presParOf" srcId="{35AC9E52-34BA-4E4E-8E4E-1E9F711742D3}" destId="{49BFA46A-D489-4A7B-8C82-4878C4D9BA3A}" srcOrd="3" destOrd="0" presId="urn:microsoft.com/office/officeart/2005/8/layout/hList7"/>
    <dgm:cxn modelId="{551E4368-3A36-40C6-9C6E-AF03CF3C41F1}" type="presParOf" srcId="{35AC9E52-34BA-4E4E-8E4E-1E9F711742D3}" destId="{F08C2888-CB48-4A3C-8748-712E8E029C68}" srcOrd="4" destOrd="0" presId="urn:microsoft.com/office/officeart/2005/8/layout/hList7"/>
    <dgm:cxn modelId="{A9B45C4F-8C92-4B91-8668-EF412FAF2240}" type="presParOf" srcId="{F08C2888-CB48-4A3C-8748-712E8E029C68}" destId="{E18F246E-C450-414A-9786-7489EF6E799C}" srcOrd="0" destOrd="0" presId="urn:microsoft.com/office/officeart/2005/8/layout/hList7"/>
    <dgm:cxn modelId="{8BED54D9-CB9C-444F-9806-3C9BF38A3993}" type="presParOf" srcId="{F08C2888-CB48-4A3C-8748-712E8E029C68}" destId="{707C9B44-F728-4126-B5EB-FE0E4427042B}" srcOrd="1" destOrd="0" presId="urn:microsoft.com/office/officeart/2005/8/layout/hList7"/>
    <dgm:cxn modelId="{12A98701-DED0-498B-A545-5F34E8C0C75A}" type="presParOf" srcId="{F08C2888-CB48-4A3C-8748-712E8E029C68}" destId="{12808A46-26F6-4D50-BBD5-C62F386F4F77}" srcOrd="2" destOrd="0" presId="urn:microsoft.com/office/officeart/2005/8/layout/hList7"/>
    <dgm:cxn modelId="{CDB8CD45-9CB4-4953-8C0C-0A4D5A24945D}" type="presParOf" srcId="{F08C2888-CB48-4A3C-8748-712E8E029C68}" destId="{20904529-05F7-4B5E-83F1-F6C706DAAE42}" srcOrd="3" destOrd="0" presId="urn:microsoft.com/office/officeart/2005/8/layout/hList7"/>
    <dgm:cxn modelId="{2722F532-1DA7-4969-BD9E-FC1CBE9B9778}" type="presParOf" srcId="{35AC9E52-34BA-4E4E-8E4E-1E9F711742D3}" destId="{90698DD0-A989-4D74-AD61-0B59350BF4CA}" srcOrd="5" destOrd="0" presId="urn:microsoft.com/office/officeart/2005/8/layout/hList7"/>
    <dgm:cxn modelId="{D30E021C-332D-48A7-B62D-0D491A5DE0C1}" type="presParOf" srcId="{35AC9E52-34BA-4E4E-8E4E-1E9F711742D3}" destId="{BC8E7FC8-72F7-4211-A994-3C4B4E7D34D3}" srcOrd="6" destOrd="0" presId="urn:microsoft.com/office/officeart/2005/8/layout/hList7"/>
    <dgm:cxn modelId="{BBCE6920-9258-4C73-93D3-C54D625C354C}" type="presParOf" srcId="{BC8E7FC8-72F7-4211-A994-3C4B4E7D34D3}" destId="{597039EC-E909-4D4C-A6FB-5471B023A4B7}" srcOrd="0" destOrd="0" presId="urn:microsoft.com/office/officeart/2005/8/layout/hList7"/>
    <dgm:cxn modelId="{023D6BCE-D382-4E12-8602-A12231CA3C1E}" type="presParOf" srcId="{BC8E7FC8-72F7-4211-A994-3C4B4E7D34D3}" destId="{64220B2C-4961-4F7A-9BCC-87ADEF643FFB}" srcOrd="1" destOrd="0" presId="urn:microsoft.com/office/officeart/2005/8/layout/hList7"/>
    <dgm:cxn modelId="{B83EEC63-819A-4E71-AFCD-03FC6D4F66EA}" type="presParOf" srcId="{BC8E7FC8-72F7-4211-A994-3C4B4E7D34D3}" destId="{DA1F9210-F5C0-4CD5-95A6-C5F978A1569A}" srcOrd="2" destOrd="0" presId="urn:microsoft.com/office/officeart/2005/8/layout/hList7"/>
    <dgm:cxn modelId="{B4E5F6D2-B7CD-4821-8450-DC13015EFBD4}" type="presParOf" srcId="{BC8E7FC8-72F7-4211-A994-3C4B4E7D34D3}" destId="{81C07C59-DB2C-4B7F-916E-5AB4585E76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4221E-6E87-486C-88CF-093A616039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AAC88B-EADE-4103-87F4-AB81ECEE220F}">
      <dgm:prSet/>
      <dgm:spPr/>
      <dgm:t>
        <a:bodyPr/>
        <a:lstStyle/>
        <a:p>
          <a:pPr rtl="0"/>
          <a:r>
            <a:rPr lang="zh-TW" smtClean="0"/>
            <a:t>衛福部疾管署</a:t>
          </a:r>
          <a:endParaRPr lang="zh-TW"/>
        </a:p>
      </dgm:t>
    </dgm:pt>
    <dgm:pt modelId="{01632AFA-18CD-40D6-965B-C8A1F31480B4}" type="parTrans" cxnId="{E3FD0FAD-0BAE-46A8-8DE9-CBB19993CBCB}">
      <dgm:prSet/>
      <dgm:spPr/>
      <dgm:t>
        <a:bodyPr/>
        <a:lstStyle/>
        <a:p>
          <a:endParaRPr lang="zh-TW" altLang="en-US"/>
        </a:p>
      </dgm:t>
    </dgm:pt>
    <dgm:pt modelId="{659520A3-0330-44C3-ABBF-2691DC67479E}" type="sibTrans" cxnId="{E3FD0FAD-0BAE-46A8-8DE9-CBB19993CBCB}">
      <dgm:prSet/>
      <dgm:spPr/>
      <dgm:t>
        <a:bodyPr/>
        <a:lstStyle/>
        <a:p>
          <a:endParaRPr lang="zh-TW" altLang="en-US"/>
        </a:p>
      </dgm:t>
    </dgm:pt>
    <dgm:pt modelId="{F56F4FB9-8BBF-4169-AF33-82CC72711788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C4A228C2-FFDC-460E-B465-B00A5007E8C4}" type="parTrans" cxnId="{8602AC6F-64D6-4F81-9F19-B0877C23B0B9}">
      <dgm:prSet/>
      <dgm:spPr/>
      <dgm:t>
        <a:bodyPr/>
        <a:lstStyle/>
        <a:p>
          <a:endParaRPr lang="zh-TW" altLang="en-US"/>
        </a:p>
      </dgm:t>
    </dgm:pt>
    <dgm:pt modelId="{3900FD8A-34BC-4F90-9AC8-FDFB5C1B2072}" type="sibTrans" cxnId="{8602AC6F-64D6-4F81-9F19-B0877C23B0B9}">
      <dgm:prSet/>
      <dgm:spPr/>
      <dgm:t>
        <a:bodyPr/>
        <a:lstStyle/>
        <a:p>
          <a:endParaRPr lang="zh-TW" altLang="en-US"/>
        </a:p>
      </dgm:t>
    </dgm:pt>
    <dgm:pt modelId="{B1044B7B-4CC1-4E79-A639-2FF905CA653C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1FB255FF-00A9-4C53-86F5-7130B9BF7022}" type="parTrans" cxnId="{4AEDFD00-8B50-4F9F-8687-EF2CE32C2B15}">
      <dgm:prSet/>
      <dgm:spPr/>
      <dgm:t>
        <a:bodyPr/>
        <a:lstStyle/>
        <a:p>
          <a:endParaRPr lang="zh-TW" altLang="en-US"/>
        </a:p>
      </dgm:t>
    </dgm:pt>
    <dgm:pt modelId="{E05A56AE-0A19-4C56-9320-7BC756950B68}" type="sibTrans" cxnId="{4AEDFD00-8B50-4F9F-8687-EF2CE32C2B15}">
      <dgm:prSet/>
      <dgm:spPr/>
      <dgm:t>
        <a:bodyPr/>
        <a:lstStyle/>
        <a:p>
          <a:endParaRPr lang="zh-TW" altLang="en-US"/>
        </a:p>
      </dgm:t>
    </dgm:pt>
    <dgm:pt modelId="{DDB6C83F-F3D9-4755-8C94-69E758F875B8}">
      <dgm:prSet/>
      <dgm:spPr/>
      <dgm:t>
        <a:bodyPr/>
        <a:lstStyle/>
        <a:p>
          <a:pPr rtl="0"/>
          <a:r>
            <a:rPr lang="zh-TW" smtClean="0"/>
            <a:t>防疫小測驗</a:t>
          </a:r>
          <a:endParaRPr lang="zh-TW"/>
        </a:p>
      </dgm:t>
    </dgm:pt>
    <dgm:pt modelId="{2A828130-0793-46B9-BC7E-44716C111A6C}" type="parTrans" cxnId="{07C42FE6-7BF0-44BD-A278-BED07C0752DC}">
      <dgm:prSet/>
      <dgm:spPr/>
      <dgm:t>
        <a:bodyPr/>
        <a:lstStyle/>
        <a:p>
          <a:endParaRPr lang="zh-TW" altLang="en-US"/>
        </a:p>
      </dgm:t>
    </dgm:pt>
    <dgm:pt modelId="{A86C238E-DF51-487D-90E7-48B5E429D041}" type="sibTrans" cxnId="{07C42FE6-7BF0-44BD-A278-BED07C0752DC}">
      <dgm:prSet/>
      <dgm:spPr/>
      <dgm:t>
        <a:bodyPr/>
        <a:lstStyle/>
        <a:p>
          <a:endParaRPr lang="zh-TW" altLang="en-US"/>
        </a:p>
      </dgm:t>
    </dgm:pt>
    <dgm:pt modelId="{B0A6ED20-449A-42F6-BAF7-C4FC3A93EC07}">
      <dgm:prSet/>
      <dgm:spPr/>
      <dgm:t>
        <a:bodyPr/>
        <a:lstStyle/>
        <a:p>
          <a:pPr rtl="0"/>
          <a:r>
            <a:rPr lang="zh-TW" smtClean="0"/>
            <a:t>你的防疫觀念正確嗎？</a:t>
          </a:r>
          <a:endParaRPr lang="zh-TW"/>
        </a:p>
      </dgm:t>
    </dgm:pt>
    <dgm:pt modelId="{F9C0E3E8-76A4-4863-A248-C40E40339416}" type="parTrans" cxnId="{68C9297C-87B6-45A9-B1D1-D7CECD3DC47F}">
      <dgm:prSet/>
      <dgm:spPr/>
      <dgm:t>
        <a:bodyPr/>
        <a:lstStyle/>
        <a:p>
          <a:endParaRPr lang="zh-TW" altLang="en-US"/>
        </a:p>
      </dgm:t>
    </dgm:pt>
    <dgm:pt modelId="{8AE410FD-1A54-45B2-8EB0-8F02D9658E12}" type="sibTrans" cxnId="{68C9297C-87B6-45A9-B1D1-D7CECD3DC47F}">
      <dgm:prSet/>
      <dgm:spPr/>
      <dgm:t>
        <a:bodyPr/>
        <a:lstStyle/>
        <a:p>
          <a:endParaRPr lang="zh-TW" altLang="en-US"/>
        </a:p>
      </dgm:t>
    </dgm:pt>
    <dgm:pt modelId="{E9B878D8-15A1-4B84-A3CE-4D87B9D46A09}">
      <dgm:prSet/>
      <dgm:spPr/>
      <dgm:t>
        <a:bodyPr/>
        <a:lstStyle/>
        <a:p>
          <a:pPr rtl="0"/>
          <a:r>
            <a:rPr lang="zh-TW" smtClean="0"/>
            <a:t>擊敗新冠病毒，健康久久！</a:t>
          </a:r>
          <a:endParaRPr lang="zh-TW"/>
        </a:p>
      </dgm:t>
    </dgm:pt>
    <dgm:pt modelId="{7649817E-5F72-4C15-B0AA-16A768F67780}" type="parTrans" cxnId="{2B77EFFE-1882-4D3A-86CA-D52890CB5DDD}">
      <dgm:prSet/>
      <dgm:spPr/>
      <dgm:t>
        <a:bodyPr/>
        <a:lstStyle/>
        <a:p>
          <a:endParaRPr lang="zh-TW" altLang="en-US"/>
        </a:p>
      </dgm:t>
    </dgm:pt>
    <dgm:pt modelId="{A40F1951-89CC-4276-850F-55B502FCB377}" type="sibTrans" cxnId="{2B77EFFE-1882-4D3A-86CA-D52890CB5DDD}">
      <dgm:prSet/>
      <dgm:spPr/>
      <dgm:t>
        <a:bodyPr/>
        <a:lstStyle/>
        <a:p>
          <a:endParaRPr lang="zh-TW" altLang="en-US"/>
        </a:p>
      </dgm:t>
    </dgm:pt>
    <dgm:pt modelId="{0495DD77-3D67-4242-9D23-246CCADA10CA}" type="pres">
      <dgm:prSet presAssocID="{2B64221E-6E87-486C-88CF-093A616039D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0378A89-C94A-4CB3-91FB-C5F76CA2939D}" type="pres">
      <dgm:prSet presAssocID="{2B64221E-6E87-486C-88CF-093A616039D3}" presName="cycle" presStyleCnt="0"/>
      <dgm:spPr/>
    </dgm:pt>
    <dgm:pt modelId="{A92BC8B5-B64C-4889-92E6-03E2FA9DF05D}" type="pres">
      <dgm:prSet presAssocID="{2B64221E-6E87-486C-88CF-093A616039D3}" presName="centerShape" presStyleCnt="0"/>
      <dgm:spPr/>
    </dgm:pt>
    <dgm:pt modelId="{64392EFC-4529-4910-99F5-37FD036FA9D8}" type="pres">
      <dgm:prSet presAssocID="{2B64221E-6E87-486C-88CF-093A616039D3}" presName="connSite" presStyleLbl="node1" presStyleIdx="0" presStyleCnt="7"/>
      <dgm:spPr/>
    </dgm:pt>
    <dgm:pt modelId="{24DC9C79-623D-4C0A-B8B8-94B5EA443D74}" type="pres">
      <dgm:prSet presAssocID="{2B64221E-6E87-486C-88CF-093A616039D3}" presName="visible" presStyleLbl="node1" presStyleIdx="0" presStyleCnt="7" custScaleX="191655" custScaleY="159705" custLinFactNeighborX="-34598" custLinFactNeighborY="39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D52AE279-5B81-45C2-98EE-CCAA2896D781}" type="pres">
      <dgm:prSet presAssocID="{01632AFA-18CD-40D6-965B-C8A1F31480B4}" presName="Name25" presStyleLbl="parChTrans1D1" presStyleIdx="0" presStyleCnt="6"/>
      <dgm:spPr/>
    </dgm:pt>
    <dgm:pt modelId="{40C03668-A3F9-45B2-AB6A-03B31FBBD324}" type="pres">
      <dgm:prSet presAssocID="{09AAC88B-EADE-4103-87F4-AB81ECEE220F}" presName="node" presStyleCnt="0"/>
      <dgm:spPr/>
    </dgm:pt>
    <dgm:pt modelId="{613619B7-83EA-4853-A470-60ACC408AE8C}" type="pres">
      <dgm:prSet presAssocID="{09AAC88B-EADE-4103-87F4-AB81ECEE220F}" presName="parentNode" presStyleLbl="node1" presStyleIdx="1" presStyleCnt="7">
        <dgm:presLayoutVars>
          <dgm:chMax val="1"/>
          <dgm:bulletEnabled val="1"/>
        </dgm:presLayoutVars>
      </dgm:prSet>
      <dgm:spPr/>
    </dgm:pt>
    <dgm:pt modelId="{870265EF-770F-4146-944D-2280A4F2E7E5}" type="pres">
      <dgm:prSet presAssocID="{09AAC88B-EADE-4103-87F4-AB81ECEE220F}" presName="childNode" presStyleLbl="revTx" presStyleIdx="0" presStyleCnt="0">
        <dgm:presLayoutVars>
          <dgm:bulletEnabled val="1"/>
        </dgm:presLayoutVars>
      </dgm:prSet>
      <dgm:spPr/>
    </dgm:pt>
    <dgm:pt modelId="{B76A86E1-B972-41F4-899D-43DCFD73BF5A}" type="pres">
      <dgm:prSet presAssocID="{C4A228C2-FFDC-460E-B465-B00A5007E8C4}" presName="Name25" presStyleLbl="parChTrans1D1" presStyleIdx="1" presStyleCnt="6"/>
      <dgm:spPr/>
    </dgm:pt>
    <dgm:pt modelId="{00DA8225-EAA9-48A0-85D6-8FDE64B643A8}" type="pres">
      <dgm:prSet presAssocID="{F56F4FB9-8BBF-4169-AF33-82CC72711788}" presName="node" presStyleCnt="0"/>
      <dgm:spPr/>
    </dgm:pt>
    <dgm:pt modelId="{AA2743FD-14CA-483B-849E-0E13A0146F33}" type="pres">
      <dgm:prSet presAssocID="{F56F4FB9-8BBF-4169-AF33-82CC72711788}" presName="parentNode" presStyleLbl="node1" presStyleIdx="2" presStyleCnt="7">
        <dgm:presLayoutVars>
          <dgm:chMax val="1"/>
          <dgm:bulletEnabled val="1"/>
        </dgm:presLayoutVars>
      </dgm:prSet>
      <dgm:spPr/>
    </dgm:pt>
    <dgm:pt modelId="{D8114308-7A12-47C5-9389-368DE657FD03}" type="pres">
      <dgm:prSet presAssocID="{F56F4FB9-8BBF-4169-AF33-82CC72711788}" presName="childNode" presStyleLbl="revTx" presStyleIdx="0" presStyleCnt="0">
        <dgm:presLayoutVars>
          <dgm:bulletEnabled val="1"/>
        </dgm:presLayoutVars>
      </dgm:prSet>
      <dgm:spPr/>
    </dgm:pt>
    <dgm:pt modelId="{D8609D77-02F8-4E58-B352-B3B463519AF4}" type="pres">
      <dgm:prSet presAssocID="{1FB255FF-00A9-4C53-86F5-7130B9BF7022}" presName="Name25" presStyleLbl="parChTrans1D1" presStyleIdx="2" presStyleCnt="6"/>
      <dgm:spPr/>
    </dgm:pt>
    <dgm:pt modelId="{0AC14FF0-328D-4649-A59B-E6488023804E}" type="pres">
      <dgm:prSet presAssocID="{B1044B7B-4CC1-4E79-A639-2FF905CA653C}" presName="node" presStyleCnt="0"/>
      <dgm:spPr/>
    </dgm:pt>
    <dgm:pt modelId="{7886B703-D624-4874-B107-550515B90E78}" type="pres">
      <dgm:prSet presAssocID="{B1044B7B-4CC1-4E79-A639-2FF905CA653C}" presName="parentNode" presStyleLbl="node1" presStyleIdx="3" presStyleCnt="7">
        <dgm:presLayoutVars>
          <dgm:chMax val="1"/>
          <dgm:bulletEnabled val="1"/>
        </dgm:presLayoutVars>
      </dgm:prSet>
      <dgm:spPr/>
    </dgm:pt>
    <dgm:pt modelId="{5BF818B8-CAE1-4E46-8B3F-5CA6AED417E8}" type="pres">
      <dgm:prSet presAssocID="{B1044B7B-4CC1-4E79-A639-2FF905CA653C}" presName="childNode" presStyleLbl="revTx" presStyleIdx="0" presStyleCnt="0">
        <dgm:presLayoutVars>
          <dgm:bulletEnabled val="1"/>
        </dgm:presLayoutVars>
      </dgm:prSet>
      <dgm:spPr/>
    </dgm:pt>
    <dgm:pt modelId="{952B6D54-2100-42B9-A2DE-1E416180A15C}" type="pres">
      <dgm:prSet presAssocID="{2A828130-0793-46B9-BC7E-44716C111A6C}" presName="Name25" presStyleLbl="parChTrans1D1" presStyleIdx="3" presStyleCnt="6"/>
      <dgm:spPr/>
    </dgm:pt>
    <dgm:pt modelId="{86F2A6C9-2AF1-45ED-AC11-C3177C79FF43}" type="pres">
      <dgm:prSet presAssocID="{DDB6C83F-F3D9-4755-8C94-69E758F875B8}" presName="node" presStyleCnt="0"/>
      <dgm:spPr/>
    </dgm:pt>
    <dgm:pt modelId="{CD4F8FE5-3245-4A8E-A604-437E7A483152}" type="pres">
      <dgm:prSet presAssocID="{DDB6C83F-F3D9-4755-8C94-69E758F875B8}" presName="parentNode" presStyleLbl="node1" presStyleIdx="4" presStyleCnt="7">
        <dgm:presLayoutVars>
          <dgm:chMax val="1"/>
          <dgm:bulletEnabled val="1"/>
        </dgm:presLayoutVars>
      </dgm:prSet>
      <dgm:spPr/>
    </dgm:pt>
    <dgm:pt modelId="{7BA8063F-731A-48D2-A448-FA993A5366CA}" type="pres">
      <dgm:prSet presAssocID="{DDB6C83F-F3D9-4755-8C94-69E758F875B8}" presName="childNode" presStyleLbl="revTx" presStyleIdx="0" presStyleCnt="0">
        <dgm:presLayoutVars>
          <dgm:bulletEnabled val="1"/>
        </dgm:presLayoutVars>
      </dgm:prSet>
      <dgm:spPr/>
    </dgm:pt>
    <dgm:pt modelId="{EE3CD620-8254-4B29-927F-1887511077E3}" type="pres">
      <dgm:prSet presAssocID="{F9C0E3E8-76A4-4863-A248-C40E40339416}" presName="Name25" presStyleLbl="parChTrans1D1" presStyleIdx="4" presStyleCnt="6"/>
      <dgm:spPr/>
    </dgm:pt>
    <dgm:pt modelId="{06FF1716-98B5-4C6F-8CCE-1177D4CBDEEC}" type="pres">
      <dgm:prSet presAssocID="{B0A6ED20-449A-42F6-BAF7-C4FC3A93EC07}" presName="node" presStyleCnt="0"/>
      <dgm:spPr/>
    </dgm:pt>
    <dgm:pt modelId="{5CD326A4-1B2D-4ACF-8673-8FEC04E75D35}" type="pres">
      <dgm:prSet presAssocID="{B0A6ED20-449A-42F6-BAF7-C4FC3A93EC07}" presName="parentNode" presStyleLbl="node1" presStyleIdx="5" presStyleCnt="7">
        <dgm:presLayoutVars>
          <dgm:chMax val="1"/>
          <dgm:bulletEnabled val="1"/>
        </dgm:presLayoutVars>
      </dgm:prSet>
      <dgm:spPr/>
    </dgm:pt>
    <dgm:pt modelId="{FBD3D6A4-F80C-4DE9-B868-835360DC1B60}" type="pres">
      <dgm:prSet presAssocID="{B0A6ED20-449A-42F6-BAF7-C4FC3A93EC07}" presName="childNode" presStyleLbl="revTx" presStyleIdx="0" presStyleCnt="0">
        <dgm:presLayoutVars>
          <dgm:bulletEnabled val="1"/>
        </dgm:presLayoutVars>
      </dgm:prSet>
      <dgm:spPr/>
    </dgm:pt>
    <dgm:pt modelId="{10A9DEA6-0C50-479B-916E-84947F521571}" type="pres">
      <dgm:prSet presAssocID="{7649817E-5F72-4C15-B0AA-16A768F67780}" presName="Name25" presStyleLbl="parChTrans1D1" presStyleIdx="5" presStyleCnt="6"/>
      <dgm:spPr/>
    </dgm:pt>
    <dgm:pt modelId="{469347A4-A6BB-43D1-AE2C-F1336B01B110}" type="pres">
      <dgm:prSet presAssocID="{E9B878D8-15A1-4B84-A3CE-4D87B9D46A09}" presName="node" presStyleCnt="0"/>
      <dgm:spPr/>
    </dgm:pt>
    <dgm:pt modelId="{8AE71D28-D523-4F24-B807-2057F212C243}" type="pres">
      <dgm:prSet presAssocID="{E9B878D8-15A1-4B84-A3CE-4D87B9D46A09}" presName="parentNode" presStyleLbl="node1" presStyleIdx="6" presStyleCnt="7">
        <dgm:presLayoutVars>
          <dgm:chMax val="1"/>
          <dgm:bulletEnabled val="1"/>
        </dgm:presLayoutVars>
      </dgm:prSet>
      <dgm:spPr/>
    </dgm:pt>
    <dgm:pt modelId="{17C21AC9-AA2D-4913-B7D6-D7F51C1F49CC}" type="pres">
      <dgm:prSet presAssocID="{E9B878D8-15A1-4B84-A3CE-4D87B9D46A0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267A2E5-B68C-4246-A0F6-211457763981}" type="presOf" srcId="{01632AFA-18CD-40D6-965B-C8A1F31480B4}" destId="{D52AE279-5B81-45C2-98EE-CCAA2896D781}" srcOrd="0" destOrd="0" presId="urn:microsoft.com/office/officeart/2005/8/layout/radial2"/>
    <dgm:cxn modelId="{68C9297C-87B6-45A9-B1D1-D7CECD3DC47F}" srcId="{2B64221E-6E87-486C-88CF-093A616039D3}" destId="{B0A6ED20-449A-42F6-BAF7-C4FC3A93EC07}" srcOrd="4" destOrd="0" parTransId="{F9C0E3E8-76A4-4863-A248-C40E40339416}" sibTransId="{8AE410FD-1A54-45B2-8EB0-8F02D9658E12}"/>
    <dgm:cxn modelId="{A67D3B69-F4CB-4053-8AAC-F057C6CC45DA}" type="presOf" srcId="{09AAC88B-EADE-4103-87F4-AB81ECEE220F}" destId="{613619B7-83EA-4853-A470-60ACC408AE8C}" srcOrd="0" destOrd="0" presId="urn:microsoft.com/office/officeart/2005/8/layout/radial2"/>
    <dgm:cxn modelId="{ADF77CE7-DA0D-4758-B10A-0A3F4C302D6E}" type="presOf" srcId="{B0A6ED20-449A-42F6-BAF7-C4FC3A93EC07}" destId="{5CD326A4-1B2D-4ACF-8673-8FEC04E75D35}" srcOrd="0" destOrd="0" presId="urn:microsoft.com/office/officeart/2005/8/layout/radial2"/>
    <dgm:cxn modelId="{15B38393-000C-4AFD-B8B8-49F65BFDF219}" type="presOf" srcId="{DDB6C83F-F3D9-4755-8C94-69E758F875B8}" destId="{CD4F8FE5-3245-4A8E-A604-437E7A483152}" srcOrd="0" destOrd="0" presId="urn:microsoft.com/office/officeart/2005/8/layout/radial2"/>
    <dgm:cxn modelId="{8602AC6F-64D6-4F81-9F19-B0877C23B0B9}" srcId="{2B64221E-6E87-486C-88CF-093A616039D3}" destId="{F56F4FB9-8BBF-4169-AF33-82CC72711788}" srcOrd="1" destOrd="0" parTransId="{C4A228C2-FFDC-460E-B465-B00A5007E8C4}" sibTransId="{3900FD8A-34BC-4F90-9AC8-FDFB5C1B2072}"/>
    <dgm:cxn modelId="{90A274FE-F8BE-4440-8B3D-1DF5964EDE4C}" type="presOf" srcId="{7649817E-5F72-4C15-B0AA-16A768F67780}" destId="{10A9DEA6-0C50-479B-916E-84947F521571}" srcOrd="0" destOrd="0" presId="urn:microsoft.com/office/officeart/2005/8/layout/radial2"/>
    <dgm:cxn modelId="{179C37C2-CBC4-47CF-89B4-F21F4933212F}" type="presOf" srcId="{F56F4FB9-8BBF-4169-AF33-82CC72711788}" destId="{AA2743FD-14CA-483B-849E-0E13A0146F33}" srcOrd="0" destOrd="0" presId="urn:microsoft.com/office/officeart/2005/8/layout/radial2"/>
    <dgm:cxn modelId="{F89665ED-FA84-42BD-B3A0-904C15A97C56}" type="presOf" srcId="{E9B878D8-15A1-4B84-A3CE-4D87B9D46A09}" destId="{8AE71D28-D523-4F24-B807-2057F212C243}" srcOrd="0" destOrd="0" presId="urn:microsoft.com/office/officeart/2005/8/layout/radial2"/>
    <dgm:cxn modelId="{77F6CEDB-6E42-4AE0-82F5-3FCAD082D8C9}" type="presOf" srcId="{1FB255FF-00A9-4C53-86F5-7130B9BF7022}" destId="{D8609D77-02F8-4E58-B352-B3B463519AF4}" srcOrd="0" destOrd="0" presId="urn:microsoft.com/office/officeart/2005/8/layout/radial2"/>
    <dgm:cxn modelId="{2B77EFFE-1882-4D3A-86CA-D52890CB5DDD}" srcId="{2B64221E-6E87-486C-88CF-093A616039D3}" destId="{E9B878D8-15A1-4B84-A3CE-4D87B9D46A09}" srcOrd="5" destOrd="0" parTransId="{7649817E-5F72-4C15-B0AA-16A768F67780}" sibTransId="{A40F1951-89CC-4276-850F-55B502FCB377}"/>
    <dgm:cxn modelId="{AD8350E3-F3D7-4CA4-A36F-DDC2E3642981}" type="presOf" srcId="{C4A228C2-FFDC-460E-B465-B00A5007E8C4}" destId="{B76A86E1-B972-41F4-899D-43DCFD73BF5A}" srcOrd="0" destOrd="0" presId="urn:microsoft.com/office/officeart/2005/8/layout/radial2"/>
    <dgm:cxn modelId="{C1111022-6AB2-4E08-879D-045032C899B1}" type="presOf" srcId="{2A828130-0793-46B9-BC7E-44716C111A6C}" destId="{952B6D54-2100-42B9-A2DE-1E416180A15C}" srcOrd="0" destOrd="0" presId="urn:microsoft.com/office/officeart/2005/8/layout/radial2"/>
    <dgm:cxn modelId="{50F1D856-C559-45B9-A91F-D5CEF7768DFE}" type="presOf" srcId="{B1044B7B-4CC1-4E79-A639-2FF905CA653C}" destId="{7886B703-D624-4874-B107-550515B90E78}" srcOrd="0" destOrd="0" presId="urn:microsoft.com/office/officeart/2005/8/layout/radial2"/>
    <dgm:cxn modelId="{E3FD0FAD-0BAE-46A8-8DE9-CBB19993CBCB}" srcId="{2B64221E-6E87-486C-88CF-093A616039D3}" destId="{09AAC88B-EADE-4103-87F4-AB81ECEE220F}" srcOrd="0" destOrd="0" parTransId="{01632AFA-18CD-40D6-965B-C8A1F31480B4}" sibTransId="{659520A3-0330-44C3-ABBF-2691DC67479E}"/>
    <dgm:cxn modelId="{4AEDFD00-8B50-4F9F-8687-EF2CE32C2B15}" srcId="{2B64221E-6E87-486C-88CF-093A616039D3}" destId="{B1044B7B-4CC1-4E79-A639-2FF905CA653C}" srcOrd="2" destOrd="0" parTransId="{1FB255FF-00A9-4C53-86F5-7130B9BF7022}" sibTransId="{E05A56AE-0A19-4C56-9320-7BC756950B68}"/>
    <dgm:cxn modelId="{07C42FE6-7BF0-44BD-A278-BED07C0752DC}" srcId="{2B64221E-6E87-486C-88CF-093A616039D3}" destId="{DDB6C83F-F3D9-4755-8C94-69E758F875B8}" srcOrd="3" destOrd="0" parTransId="{2A828130-0793-46B9-BC7E-44716C111A6C}" sibTransId="{A86C238E-DF51-487D-90E7-48B5E429D041}"/>
    <dgm:cxn modelId="{0D1186A1-AE9A-44BB-96CD-33A5D92C3442}" type="presOf" srcId="{F9C0E3E8-76A4-4863-A248-C40E40339416}" destId="{EE3CD620-8254-4B29-927F-1887511077E3}" srcOrd="0" destOrd="0" presId="urn:microsoft.com/office/officeart/2005/8/layout/radial2"/>
    <dgm:cxn modelId="{78DFF927-A512-41ED-8607-59A3639B6BAF}" type="presOf" srcId="{2B64221E-6E87-486C-88CF-093A616039D3}" destId="{0495DD77-3D67-4242-9D23-246CCADA10CA}" srcOrd="0" destOrd="0" presId="urn:microsoft.com/office/officeart/2005/8/layout/radial2"/>
    <dgm:cxn modelId="{C5FD2535-3C03-43A5-A382-D9CCE150DA4E}" type="presParOf" srcId="{0495DD77-3D67-4242-9D23-246CCADA10CA}" destId="{B0378A89-C94A-4CB3-91FB-C5F76CA2939D}" srcOrd="0" destOrd="0" presId="urn:microsoft.com/office/officeart/2005/8/layout/radial2"/>
    <dgm:cxn modelId="{2171BA6F-01B1-4F40-9393-B1C09B1D372F}" type="presParOf" srcId="{B0378A89-C94A-4CB3-91FB-C5F76CA2939D}" destId="{A92BC8B5-B64C-4889-92E6-03E2FA9DF05D}" srcOrd="0" destOrd="0" presId="urn:microsoft.com/office/officeart/2005/8/layout/radial2"/>
    <dgm:cxn modelId="{83ADC108-AA26-4418-8C1A-C4F8EA61EFEF}" type="presParOf" srcId="{A92BC8B5-B64C-4889-92E6-03E2FA9DF05D}" destId="{64392EFC-4529-4910-99F5-37FD036FA9D8}" srcOrd="0" destOrd="0" presId="urn:microsoft.com/office/officeart/2005/8/layout/radial2"/>
    <dgm:cxn modelId="{707C3080-6B0C-4597-BA61-E2124F005472}" type="presParOf" srcId="{A92BC8B5-B64C-4889-92E6-03E2FA9DF05D}" destId="{24DC9C79-623D-4C0A-B8B8-94B5EA443D74}" srcOrd="1" destOrd="0" presId="urn:microsoft.com/office/officeart/2005/8/layout/radial2"/>
    <dgm:cxn modelId="{AD65F822-F5AC-4D3A-B199-AECA01B9C908}" type="presParOf" srcId="{B0378A89-C94A-4CB3-91FB-C5F76CA2939D}" destId="{D52AE279-5B81-45C2-98EE-CCAA2896D781}" srcOrd="1" destOrd="0" presId="urn:microsoft.com/office/officeart/2005/8/layout/radial2"/>
    <dgm:cxn modelId="{62EE8CA5-F2B1-4902-8484-72059315D994}" type="presParOf" srcId="{B0378A89-C94A-4CB3-91FB-C5F76CA2939D}" destId="{40C03668-A3F9-45B2-AB6A-03B31FBBD324}" srcOrd="2" destOrd="0" presId="urn:microsoft.com/office/officeart/2005/8/layout/radial2"/>
    <dgm:cxn modelId="{E69EE69B-C01B-44AD-8597-E0C1B7A4DB49}" type="presParOf" srcId="{40C03668-A3F9-45B2-AB6A-03B31FBBD324}" destId="{613619B7-83EA-4853-A470-60ACC408AE8C}" srcOrd="0" destOrd="0" presId="urn:microsoft.com/office/officeart/2005/8/layout/radial2"/>
    <dgm:cxn modelId="{5EDE59BA-A401-451B-88DA-B07B9532B63B}" type="presParOf" srcId="{40C03668-A3F9-45B2-AB6A-03B31FBBD324}" destId="{870265EF-770F-4146-944D-2280A4F2E7E5}" srcOrd="1" destOrd="0" presId="urn:microsoft.com/office/officeart/2005/8/layout/radial2"/>
    <dgm:cxn modelId="{DAAFA39D-827B-46FC-88AF-2113DC504022}" type="presParOf" srcId="{B0378A89-C94A-4CB3-91FB-C5F76CA2939D}" destId="{B76A86E1-B972-41F4-899D-43DCFD73BF5A}" srcOrd="3" destOrd="0" presId="urn:microsoft.com/office/officeart/2005/8/layout/radial2"/>
    <dgm:cxn modelId="{81538AC4-D28A-47BB-89DC-70FDC1DC03FF}" type="presParOf" srcId="{B0378A89-C94A-4CB3-91FB-C5F76CA2939D}" destId="{00DA8225-EAA9-48A0-85D6-8FDE64B643A8}" srcOrd="4" destOrd="0" presId="urn:microsoft.com/office/officeart/2005/8/layout/radial2"/>
    <dgm:cxn modelId="{81102717-E705-45DE-94FA-B626EC007952}" type="presParOf" srcId="{00DA8225-EAA9-48A0-85D6-8FDE64B643A8}" destId="{AA2743FD-14CA-483B-849E-0E13A0146F33}" srcOrd="0" destOrd="0" presId="urn:microsoft.com/office/officeart/2005/8/layout/radial2"/>
    <dgm:cxn modelId="{FE315963-1A62-42E5-92F0-E33C46A19BA8}" type="presParOf" srcId="{00DA8225-EAA9-48A0-85D6-8FDE64B643A8}" destId="{D8114308-7A12-47C5-9389-368DE657FD03}" srcOrd="1" destOrd="0" presId="urn:microsoft.com/office/officeart/2005/8/layout/radial2"/>
    <dgm:cxn modelId="{D36AF39D-3633-468A-AF55-FB4F8EE070E2}" type="presParOf" srcId="{B0378A89-C94A-4CB3-91FB-C5F76CA2939D}" destId="{D8609D77-02F8-4E58-B352-B3B463519AF4}" srcOrd="5" destOrd="0" presId="urn:microsoft.com/office/officeart/2005/8/layout/radial2"/>
    <dgm:cxn modelId="{E485C452-AB69-45E2-860F-B4F3D551AD89}" type="presParOf" srcId="{B0378A89-C94A-4CB3-91FB-C5F76CA2939D}" destId="{0AC14FF0-328D-4649-A59B-E6488023804E}" srcOrd="6" destOrd="0" presId="urn:microsoft.com/office/officeart/2005/8/layout/radial2"/>
    <dgm:cxn modelId="{9962912B-FB55-4D6A-8ED4-E45C2B383520}" type="presParOf" srcId="{0AC14FF0-328D-4649-A59B-E6488023804E}" destId="{7886B703-D624-4874-B107-550515B90E78}" srcOrd="0" destOrd="0" presId="urn:microsoft.com/office/officeart/2005/8/layout/radial2"/>
    <dgm:cxn modelId="{C3D62F3E-1E09-4AD4-8416-B06EE74B330F}" type="presParOf" srcId="{0AC14FF0-328D-4649-A59B-E6488023804E}" destId="{5BF818B8-CAE1-4E46-8B3F-5CA6AED417E8}" srcOrd="1" destOrd="0" presId="urn:microsoft.com/office/officeart/2005/8/layout/radial2"/>
    <dgm:cxn modelId="{A5345EA3-E937-4448-A883-2A82C49E4EF4}" type="presParOf" srcId="{B0378A89-C94A-4CB3-91FB-C5F76CA2939D}" destId="{952B6D54-2100-42B9-A2DE-1E416180A15C}" srcOrd="7" destOrd="0" presId="urn:microsoft.com/office/officeart/2005/8/layout/radial2"/>
    <dgm:cxn modelId="{BC456A21-7498-4D62-9CDD-241EE29AB1FD}" type="presParOf" srcId="{B0378A89-C94A-4CB3-91FB-C5F76CA2939D}" destId="{86F2A6C9-2AF1-45ED-AC11-C3177C79FF43}" srcOrd="8" destOrd="0" presId="urn:microsoft.com/office/officeart/2005/8/layout/radial2"/>
    <dgm:cxn modelId="{BB69D541-9DEC-434F-AB79-BC4322EA559C}" type="presParOf" srcId="{86F2A6C9-2AF1-45ED-AC11-C3177C79FF43}" destId="{CD4F8FE5-3245-4A8E-A604-437E7A483152}" srcOrd="0" destOrd="0" presId="urn:microsoft.com/office/officeart/2005/8/layout/radial2"/>
    <dgm:cxn modelId="{335D48DF-750F-492C-B3C8-BB09622C88DF}" type="presParOf" srcId="{86F2A6C9-2AF1-45ED-AC11-C3177C79FF43}" destId="{7BA8063F-731A-48D2-A448-FA993A5366CA}" srcOrd="1" destOrd="0" presId="urn:microsoft.com/office/officeart/2005/8/layout/radial2"/>
    <dgm:cxn modelId="{79A75902-5B24-4E83-BD32-522FA3135B84}" type="presParOf" srcId="{B0378A89-C94A-4CB3-91FB-C5F76CA2939D}" destId="{EE3CD620-8254-4B29-927F-1887511077E3}" srcOrd="9" destOrd="0" presId="urn:microsoft.com/office/officeart/2005/8/layout/radial2"/>
    <dgm:cxn modelId="{2BF96979-5F14-4883-B3CC-B72E63D031A9}" type="presParOf" srcId="{B0378A89-C94A-4CB3-91FB-C5F76CA2939D}" destId="{06FF1716-98B5-4C6F-8CCE-1177D4CBDEEC}" srcOrd="10" destOrd="0" presId="urn:microsoft.com/office/officeart/2005/8/layout/radial2"/>
    <dgm:cxn modelId="{A0863A4C-A866-40B5-A5CB-D2F6BC52FE25}" type="presParOf" srcId="{06FF1716-98B5-4C6F-8CCE-1177D4CBDEEC}" destId="{5CD326A4-1B2D-4ACF-8673-8FEC04E75D35}" srcOrd="0" destOrd="0" presId="urn:microsoft.com/office/officeart/2005/8/layout/radial2"/>
    <dgm:cxn modelId="{09E9DB4E-4BD1-41B7-A058-580038F68B7C}" type="presParOf" srcId="{06FF1716-98B5-4C6F-8CCE-1177D4CBDEEC}" destId="{FBD3D6A4-F80C-4DE9-B868-835360DC1B60}" srcOrd="1" destOrd="0" presId="urn:microsoft.com/office/officeart/2005/8/layout/radial2"/>
    <dgm:cxn modelId="{752B2A18-8E13-4703-9ED9-9BAE4D77A6EE}" type="presParOf" srcId="{B0378A89-C94A-4CB3-91FB-C5F76CA2939D}" destId="{10A9DEA6-0C50-479B-916E-84947F521571}" srcOrd="11" destOrd="0" presId="urn:microsoft.com/office/officeart/2005/8/layout/radial2"/>
    <dgm:cxn modelId="{041B7B5E-9CDF-4DE6-902C-171A113CCB0D}" type="presParOf" srcId="{B0378A89-C94A-4CB3-91FB-C5F76CA2939D}" destId="{469347A4-A6BB-43D1-AE2C-F1336B01B110}" srcOrd="12" destOrd="0" presId="urn:microsoft.com/office/officeart/2005/8/layout/radial2"/>
    <dgm:cxn modelId="{820A7658-7D93-47C0-9529-0AD89712B74C}" type="presParOf" srcId="{469347A4-A6BB-43D1-AE2C-F1336B01B110}" destId="{8AE71D28-D523-4F24-B807-2057F212C243}" srcOrd="0" destOrd="0" presId="urn:microsoft.com/office/officeart/2005/8/layout/radial2"/>
    <dgm:cxn modelId="{B5F21669-4CD3-4C9C-9A4C-574D4FDB148C}" type="presParOf" srcId="{469347A4-A6BB-43D1-AE2C-F1336B01B110}" destId="{17C21AC9-AA2D-4913-B7D6-D7F51C1F49C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6BB74-289F-4A16-A8E2-D029A170D030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CBF76852-5045-48FA-8C6A-980666761788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AEC7-F851-457D-A9E0-ECE950CF9FE1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4206E13C-08F2-4B0F-89BE-872A21FDFA43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F246E-C450-414A-9786-7489EF6E799C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20904529-05F7-4B5E-83F1-F6C706DAAE42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039EC-E909-4D4C-A6FB-5471B023A4B7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81C07C59-DB2C-4B7F-916E-5AB4585E76BE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61E8C-5054-46AE-8248-4C3B464C140D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9DEA6-0C50-479B-916E-84947F521571}">
      <dsp:nvSpPr>
        <dsp:cNvPr id="0" name=""/>
        <dsp:cNvSpPr/>
      </dsp:nvSpPr>
      <dsp:spPr>
        <a:xfrm rot="3205927">
          <a:off x="2786786" y="3281593"/>
          <a:ext cx="1652704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652704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CD620-8254-4B29-927F-1887511077E3}">
      <dsp:nvSpPr>
        <dsp:cNvPr id="0" name=""/>
        <dsp:cNvSpPr/>
      </dsp:nvSpPr>
      <dsp:spPr>
        <a:xfrm rot="1959206">
          <a:off x="3091633" y="2908900"/>
          <a:ext cx="1566396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566396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B6D54-2100-42B9-A2DE-1E416180A15C}">
      <dsp:nvSpPr>
        <dsp:cNvPr id="0" name=""/>
        <dsp:cNvSpPr/>
      </dsp:nvSpPr>
      <dsp:spPr>
        <a:xfrm rot="659740">
          <a:off x="3201008" y="2472433"/>
          <a:ext cx="1569847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569847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09D77-02F8-4E58-B352-B3B463519AF4}">
      <dsp:nvSpPr>
        <dsp:cNvPr id="0" name=""/>
        <dsp:cNvSpPr/>
      </dsp:nvSpPr>
      <dsp:spPr>
        <a:xfrm rot="20940260">
          <a:off x="3201008" y="2030634"/>
          <a:ext cx="1569847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569847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86E1-B972-41F4-899D-43DCFD73BF5A}">
      <dsp:nvSpPr>
        <dsp:cNvPr id="0" name=""/>
        <dsp:cNvSpPr/>
      </dsp:nvSpPr>
      <dsp:spPr>
        <a:xfrm rot="19640794">
          <a:off x="3091633" y="1594166"/>
          <a:ext cx="1566396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566396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AE279-5B81-45C2-98EE-CCAA2896D781}">
      <dsp:nvSpPr>
        <dsp:cNvPr id="0" name=""/>
        <dsp:cNvSpPr/>
      </dsp:nvSpPr>
      <dsp:spPr>
        <a:xfrm rot="18394073">
          <a:off x="2786786" y="1221473"/>
          <a:ext cx="1652704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652704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9C79-623D-4C0A-B8B8-94B5EA443D74}">
      <dsp:nvSpPr>
        <dsp:cNvPr id="0" name=""/>
        <dsp:cNvSpPr/>
      </dsp:nvSpPr>
      <dsp:spPr>
        <a:xfrm>
          <a:off x="1483772" y="1468761"/>
          <a:ext cx="2006211" cy="16717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619B7-83EA-4853-A470-60ACC408AE8C}">
      <dsp:nvSpPr>
        <dsp:cNvPr id="0" name=""/>
        <dsp:cNvSpPr/>
      </dsp:nvSpPr>
      <dsp:spPr>
        <a:xfrm>
          <a:off x="3978517" y="2982"/>
          <a:ext cx="628069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800" kern="1200" smtClean="0"/>
            <a:t>衛福部疾管署</a:t>
          </a:r>
          <a:endParaRPr lang="zh-TW" sz="800" kern="1200"/>
        </a:p>
      </dsp:txBody>
      <dsp:txXfrm>
        <a:off x="4070496" y="94961"/>
        <a:ext cx="444111" cy="444111"/>
      </dsp:txXfrm>
    </dsp:sp>
    <dsp:sp modelId="{AA2743FD-14CA-483B-849E-0E13A0146F33}">
      <dsp:nvSpPr>
        <dsp:cNvPr id="0" name=""/>
        <dsp:cNvSpPr/>
      </dsp:nvSpPr>
      <dsp:spPr>
        <a:xfrm>
          <a:off x="4484611" y="699560"/>
          <a:ext cx="628069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800" kern="1200" smtClean="0"/>
            <a:t>掌握最新疫情</a:t>
          </a:r>
          <a:endParaRPr lang="zh-TW" sz="800" kern="1200"/>
        </a:p>
      </dsp:txBody>
      <dsp:txXfrm>
        <a:off x="4576590" y="791539"/>
        <a:ext cx="444111" cy="444111"/>
      </dsp:txXfrm>
    </dsp:sp>
    <dsp:sp modelId="{7886B703-D624-4874-B107-550515B90E78}">
      <dsp:nvSpPr>
        <dsp:cNvPr id="0" name=""/>
        <dsp:cNvSpPr/>
      </dsp:nvSpPr>
      <dsp:spPr>
        <a:xfrm>
          <a:off x="4750680" y="1518437"/>
          <a:ext cx="628069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800" kern="1200" smtClean="0"/>
            <a:t>了解防疫議題</a:t>
          </a:r>
          <a:endParaRPr lang="zh-TW" sz="800" kern="1200"/>
        </a:p>
      </dsp:txBody>
      <dsp:txXfrm>
        <a:off x="4842659" y="1610416"/>
        <a:ext cx="444111" cy="444111"/>
      </dsp:txXfrm>
    </dsp:sp>
    <dsp:sp modelId="{CD4F8FE5-3245-4A8E-A604-437E7A483152}">
      <dsp:nvSpPr>
        <dsp:cNvPr id="0" name=""/>
        <dsp:cNvSpPr/>
      </dsp:nvSpPr>
      <dsp:spPr>
        <a:xfrm>
          <a:off x="4750680" y="2379455"/>
          <a:ext cx="628069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800" kern="1200" smtClean="0"/>
            <a:t>防疫小測驗</a:t>
          </a:r>
          <a:endParaRPr lang="zh-TW" sz="800" kern="1200"/>
        </a:p>
      </dsp:txBody>
      <dsp:txXfrm>
        <a:off x="4842659" y="2471434"/>
        <a:ext cx="444111" cy="444111"/>
      </dsp:txXfrm>
    </dsp:sp>
    <dsp:sp modelId="{5CD326A4-1B2D-4ACF-8673-8FEC04E75D35}">
      <dsp:nvSpPr>
        <dsp:cNvPr id="0" name=""/>
        <dsp:cNvSpPr/>
      </dsp:nvSpPr>
      <dsp:spPr>
        <a:xfrm>
          <a:off x="4484611" y="3198332"/>
          <a:ext cx="628069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800" kern="1200" smtClean="0"/>
            <a:t>你的防疫觀念正確嗎？</a:t>
          </a:r>
          <a:endParaRPr lang="zh-TW" sz="800" kern="1200"/>
        </a:p>
      </dsp:txBody>
      <dsp:txXfrm>
        <a:off x="4576590" y="3290311"/>
        <a:ext cx="444111" cy="444111"/>
      </dsp:txXfrm>
    </dsp:sp>
    <dsp:sp modelId="{8AE71D28-D523-4F24-B807-2057F212C243}">
      <dsp:nvSpPr>
        <dsp:cNvPr id="0" name=""/>
        <dsp:cNvSpPr/>
      </dsp:nvSpPr>
      <dsp:spPr>
        <a:xfrm>
          <a:off x="3978517" y="3894910"/>
          <a:ext cx="628069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800" kern="1200" smtClean="0"/>
            <a:t>擊敗新冠病毒，健康久久！</a:t>
          </a:r>
          <a:endParaRPr lang="zh-TW" sz="800" kern="1200"/>
        </a:p>
      </dsp:txBody>
      <dsp:txXfrm>
        <a:off x="4070496" y="3986889"/>
        <a:ext cx="444111" cy="444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0000"/>
            </a:gs>
            <a:gs pos="51000">
              <a:srgbClr val="FFFF00"/>
            </a:gs>
            <a:gs pos="50000">
              <a:srgbClr val="F4FA0D"/>
            </a:gs>
            <a:gs pos="75000">
              <a:srgbClr val="E9F519"/>
            </a:gs>
            <a:gs pos="36000">
              <a:schemeClr val="bg1">
                <a:lumMod val="85000"/>
              </a:schemeClr>
            </a:gs>
            <a:gs pos="64000">
              <a:srgbClr val="A5D663"/>
            </a:gs>
            <a:gs pos="27000">
              <a:schemeClr val="accent5"/>
            </a:gs>
            <a:gs pos="1000">
              <a:srgbClr val="C00000"/>
            </a:gs>
            <a:gs pos="87000">
              <a:schemeClr val="tx2">
                <a:lumMod val="20000"/>
                <a:lumOff val="80000"/>
              </a:schemeClr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F0"/>
                </a:solidFill>
                <a:latin typeface="+mj-ea"/>
              </a:rPr>
              <a:t>防疫大作戰</a:t>
            </a:r>
            <a:endParaRPr lang="zh-TW" altLang="en-US" sz="4800" dirty="0">
              <a:solidFill>
                <a:srgbClr val="00B0F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336461" cy="39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571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0"/>
            <a:ext cx="1456899" cy="14568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03" y="1908767"/>
            <a:ext cx="1473027" cy="14730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14" y="1832323"/>
            <a:ext cx="1608557" cy="160855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84135"/>
            <a:ext cx="1656745" cy="16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9C1069-36F3-442E-AE60-8E8E97812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室外至少</a:t>
            </a:r>
            <a:r>
              <a:rPr lang="en-US" altLang="zh-TW" dirty="0"/>
              <a:t>1</a:t>
            </a:r>
            <a:r>
              <a:rPr lang="zh-TW" altLang="en-US" dirty="0"/>
              <a:t>公尺</a:t>
            </a:r>
          </a:p>
          <a:p>
            <a:r>
              <a:rPr lang="zh-TW" altLang="en-US" dirty="0"/>
              <a:t>大約</a:t>
            </a:r>
            <a:r>
              <a:rPr lang="en-US" altLang="zh-TW" dirty="0"/>
              <a:t>3</a:t>
            </a:r>
            <a:r>
              <a:rPr lang="zh-TW" altLang="en-US" dirty="0"/>
              <a:t>個步伐</a:t>
            </a:r>
          </a:p>
          <a:p>
            <a:r>
              <a:rPr lang="zh-TW" altLang="en-US" dirty="0"/>
              <a:t>室內至少</a:t>
            </a:r>
            <a:r>
              <a:rPr lang="en-US" altLang="zh-TW" dirty="0"/>
              <a:t>1.5</a:t>
            </a:r>
            <a:r>
              <a:rPr lang="zh-TW" altLang="en-US" dirty="0"/>
              <a:t>公尺</a:t>
            </a:r>
          </a:p>
          <a:p>
            <a:r>
              <a:rPr lang="zh-TW" altLang="en-US" dirty="0"/>
              <a:t>大約手臂的兩倍長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10" y="1576683"/>
            <a:ext cx="4678690" cy="3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380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32" y="1196260"/>
            <a:ext cx="2857998" cy="24185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99" y="3614852"/>
            <a:ext cx="34111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54</cp:revision>
  <dcterms:created xsi:type="dcterms:W3CDTF">2014-02-08T16:25:00Z</dcterms:created>
  <dcterms:modified xsi:type="dcterms:W3CDTF">2021-12-13T03:10:20Z</dcterms:modified>
</cp:coreProperties>
</file>