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34F76-8AE7-4C51-A51B-2BECE035E3C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7D1F2B-7797-439B-BAE3-CA8AE4D15AE6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E9DCE472-AE90-4936-BEE2-BF3A6336A82D}" type="parTrans" cxnId="{04B4D8D9-8840-4A0D-8A23-A29B21EFE173}">
      <dgm:prSet/>
      <dgm:spPr/>
      <dgm:t>
        <a:bodyPr/>
        <a:lstStyle/>
        <a:p>
          <a:endParaRPr lang="zh-TW" altLang="en-US"/>
        </a:p>
      </dgm:t>
    </dgm:pt>
    <dgm:pt modelId="{53A78E6C-935F-4510-8B22-6BFBFDF9F2E5}" type="sibTrans" cxnId="{04B4D8D9-8840-4A0D-8A23-A29B21EFE173}">
      <dgm:prSet/>
      <dgm:spPr/>
      <dgm:t>
        <a:bodyPr/>
        <a:lstStyle/>
        <a:p>
          <a:endParaRPr lang="zh-TW" altLang="en-US"/>
        </a:p>
      </dgm:t>
    </dgm:pt>
    <dgm:pt modelId="{AA3D6E62-9696-443B-85F5-31A4E71F9C46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0D2D3B95-FB87-4ED5-87F4-8FA24E0B3FCD}" type="parTrans" cxnId="{CAD9B0D6-AD37-45AB-A7D0-EC530F8E4360}">
      <dgm:prSet/>
      <dgm:spPr/>
      <dgm:t>
        <a:bodyPr/>
        <a:lstStyle/>
        <a:p>
          <a:endParaRPr lang="zh-TW" altLang="en-US"/>
        </a:p>
      </dgm:t>
    </dgm:pt>
    <dgm:pt modelId="{6BB9A78D-B708-46EE-B8AA-6CEA909BF93D}" type="sibTrans" cxnId="{CAD9B0D6-AD37-45AB-A7D0-EC530F8E4360}">
      <dgm:prSet/>
      <dgm:spPr/>
      <dgm:t>
        <a:bodyPr/>
        <a:lstStyle/>
        <a:p>
          <a:endParaRPr lang="zh-TW" altLang="en-US"/>
        </a:p>
      </dgm:t>
    </dgm:pt>
    <dgm:pt modelId="{4266940A-2126-4630-90FB-6314F44A0DFD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A9F46F4A-F3B8-447E-AB54-2D65DBDBFC9E}" type="parTrans" cxnId="{F04DF138-D405-44E1-860B-2CBF2C8824F7}">
      <dgm:prSet/>
      <dgm:spPr/>
      <dgm:t>
        <a:bodyPr/>
        <a:lstStyle/>
        <a:p>
          <a:endParaRPr lang="zh-TW" altLang="en-US"/>
        </a:p>
      </dgm:t>
    </dgm:pt>
    <dgm:pt modelId="{C5F6B811-E163-4BCE-B29E-E298ED0E20EE}" type="sibTrans" cxnId="{F04DF138-D405-44E1-860B-2CBF2C8824F7}">
      <dgm:prSet/>
      <dgm:spPr/>
      <dgm:t>
        <a:bodyPr/>
        <a:lstStyle/>
        <a:p>
          <a:endParaRPr lang="zh-TW" altLang="en-US"/>
        </a:p>
      </dgm:t>
    </dgm:pt>
    <dgm:pt modelId="{6BCAAAC9-DB45-4C1B-B09F-C91572446BE9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7F005519-4C40-43DC-9F1F-DFBFB84A99FF}" type="parTrans" cxnId="{C79BA0DB-8A9C-4BD1-858A-BF30F5AF221A}">
      <dgm:prSet/>
      <dgm:spPr/>
      <dgm:t>
        <a:bodyPr/>
        <a:lstStyle/>
        <a:p>
          <a:endParaRPr lang="zh-TW" altLang="en-US"/>
        </a:p>
      </dgm:t>
    </dgm:pt>
    <dgm:pt modelId="{50A03DB2-59E2-4C35-9D34-0CF27238A11B}" type="sibTrans" cxnId="{C79BA0DB-8A9C-4BD1-858A-BF30F5AF221A}">
      <dgm:prSet/>
      <dgm:spPr/>
      <dgm:t>
        <a:bodyPr/>
        <a:lstStyle/>
        <a:p>
          <a:endParaRPr lang="zh-TW" altLang="en-US"/>
        </a:p>
      </dgm:t>
    </dgm:pt>
    <dgm:pt modelId="{CE339B07-037E-4A2B-9621-71C771F88A49}" type="pres">
      <dgm:prSet presAssocID="{0A634F76-8AE7-4C51-A51B-2BECE035E3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B1419F-DED0-4348-AD8C-81CAE9199CCB}" type="pres">
      <dgm:prSet presAssocID="{0A634F76-8AE7-4C51-A51B-2BECE035E3C0}" presName="fgShape" presStyleLbl="fgShp" presStyleIdx="0" presStyleCnt="1"/>
      <dgm:spPr/>
    </dgm:pt>
    <dgm:pt modelId="{B90FB7FD-FB75-4492-8C51-EFB6CC9D7E85}" type="pres">
      <dgm:prSet presAssocID="{0A634F76-8AE7-4C51-A51B-2BECE035E3C0}" presName="linComp" presStyleCnt="0"/>
      <dgm:spPr/>
    </dgm:pt>
    <dgm:pt modelId="{79739B11-65B2-48CF-B6E4-C8E86B9C51D4}" type="pres">
      <dgm:prSet presAssocID="{2C7D1F2B-7797-439B-BAE3-CA8AE4D15AE6}" presName="compNode" presStyleCnt="0"/>
      <dgm:spPr/>
    </dgm:pt>
    <dgm:pt modelId="{374F713E-5D96-4E5A-8527-30098A188C29}" type="pres">
      <dgm:prSet presAssocID="{2C7D1F2B-7797-439B-BAE3-CA8AE4D15AE6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600967D7-4E95-412F-A9A1-324DC7096C64}" type="pres">
      <dgm:prSet presAssocID="{2C7D1F2B-7797-439B-BAE3-CA8AE4D15AE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72D489-5012-42CD-B764-2F2DAAA596FD}" type="pres">
      <dgm:prSet presAssocID="{2C7D1F2B-7797-439B-BAE3-CA8AE4D15AE6}" presName="invisiNode" presStyleLbl="node1" presStyleIdx="0" presStyleCnt="4"/>
      <dgm:spPr/>
    </dgm:pt>
    <dgm:pt modelId="{FBD3CD28-6941-439D-8817-5E63FA8A8ACF}" type="pres">
      <dgm:prSet presAssocID="{2C7D1F2B-7797-439B-BAE3-CA8AE4D15AE6}" presName="imagNode" presStyleLbl="fgImgPlace1" presStyleIdx="0" presStyleCnt="4"/>
      <dgm:spPr/>
    </dgm:pt>
    <dgm:pt modelId="{2CBD285C-64D9-43DF-A673-D2C6BD718CCE}" type="pres">
      <dgm:prSet presAssocID="{53A78E6C-935F-4510-8B22-6BFBFDF9F2E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04D52F1-08AF-4318-B6BB-45019CC5198E}" type="pres">
      <dgm:prSet presAssocID="{AA3D6E62-9696-443B-85F5-31A4E71F9C46}" presName="compNode" presStyleCnt="0"/>
      <dgm:spPr/>
    </dgm:pt>
    <dgm:pt modelId="{D3173357-BC01-4B76-A913-E4061F04871D}" type="pres">
      <dgm:prSet presAssocID="{AA3D6E62-9696-443B-85F5-31A4E71F9C46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E8117DC1-C0CF-4B7D-AE62-694D73986834}" type="pres">
      <dgm:prSet presAssocID="{AA3D6E62-9696-443B-85F5-31A4E71F9C4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CFBA50-2905-452D-B1F8-0FE5B0F62742}" type="pres">
      <dgm:prSet presAssocID="{AA3D6E62-9696-443B-85F5-31A4E71F9C46}" presName="invisiNode" presStyleLbl="node1" presStyleIdx="1" presStyleCnt="4"/>
      <dgm:spPr/>
    </dgm:pt>
    <dgm:pt modelId="{8D3E9E7A-75D8-4F70-A55B-11C7C6ABF4FA}" type="pres">
      <dgm:prSet presAssocID="{AA3D6E62-9696-443B-85F5-31A4E71F9C46}" presName="imagNode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7A93610-BD18-4196-BAD1-1133E122E55B}" type="pres">
      <dgm:prSet presAssocID="{6BB9A78D-B708-46EE-B8AA-6CEA909BF93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54CD5A3-DA5A-4B90-BAC6-84889F33BEBA}" type="pres">
      <dgm:prSet presAssocID="{4266940A-2126-4630-90FB-6314F44A0DFD}" presName="compNode" presStyleCnt="0"/>
      <dgm:spPr/>
    </dgm:pt>
    <dgm:pt modelId="{A1AC1D3D-3001-4B55-9CC6-899441715A3A}" type="pres">
      <dgm:prSet presAssocID="{4266940A-2126-4630-90FB-6314F44A0DFD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88351F60-8571-45EE-97E2-784FE5DF3D19}" type="pres">
      <dgm:prSet presAssocID="{4266940A-2126-4630-90FB-6314F44A0DF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A88D67-B4DC-4EB2-9D04-8667679B25DB}" type="pres">
      <dgm:prSet presAssocID="{4266940A-2126-4630-90FB-6314F44A0DFD}" presName="invisiNode" presStyleLbl="node1" presStyleIdx="2" presStyleCnt="4"/>
      <dgm:spPr/>
    </dgm:pt>
    <dgm:pt modelId="{246C6586-FF79-4F46-ACB6-7CF03CC7A0EB}" type="pres">
      <dgm:prSet presAssocID="{4266940A-2126-4630-90FB-6314F44A0DFD}" presName="imagNode" presStyleLbl="f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CB650AA-FB2F-43AC-A515-20B3568A4204}" type="pres">
      <dgm:prSet presAssocID="{C5F6B811-E163-4BCE-B29E-E298ED0E20E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D824812-C5AE-4218-8DD9-8AECC2A52967}" type="pres">
      <dgm:prSet presAssocID="{6BCAAAC9-DB45-4C1B-B09F-C91572446BE9}" presName="compNode" presStyleCnt="0"/>
      <dgm:spPr/>
    </dgm:pt>
    <dgm:pt modelId="{6A30FB2A-9680-4363-8BE3-68C019BE3C7A}" type="pres">
      <dgm:prSet presAssocID="{6BCAAAC9-DB45-4C1B-B09F-C91572446BE9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8AE2E0D4-9A30-4C9E-BF5E-822E0F7A3FD6}" type="pres">
      <dgm:prSet presAssocID="{6BCAAAC9-DB45-4C1B-B09F-C91572446BE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6A415E-2397-4AF8-9FB5-9E7F334B4E4F}" type="pres">
      <dgm:prSet presAssocID="{6BCAAAC9-DB45-4C1B-B09F-C91572446BE9}" presName="invisiNode" presStyleLbl="node1" presStyleIdx="3" presStyleCnt="4"/>
      <dgm:spPr/>
    </dgm:pt>
    <dgm:pt modelId="{0818645C-1B97-4F27-B8B5-8D77F01EB056}" type="pres">
      <dgm:prSet presAssocID="{6BCAAAC9-DB45-4C1B-B09F-C91572446BE9}" presName="imagNode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04B4D8D9-8840-4A0D-8A23-A29B21EFE173}" srcId="{0A634F76-8AE7-4C51-A51B-2BECE035E3C0}" destId="{2C7D1F2B-7797-439B-BAE3-CA8AE4D15AE6}" srcOrd="0" destOrd="0" parTransId="{E9DCE472-AE90-4936-BEE2-BF3A6336A82D}" sibTransId="{53A78E6C-935F-4510-8B22-6BFBFDF9F2E5}"/>
    <dgm:cxn modelId="{42580815-F868-4EAE-B6F5-A7EA570D0371}" type="presOf" srcId="{2C7D1F2B-7797-439B-BAE3-CA8AE4D15AE6}" destId="{374F713E-5D96-4E5A-8527-30098A188C29}" srcOrd="0" destOrd="0" presId="urn:microsoft.com/office/officeart/2005/8/layout/hList7"/>
    <dgm:cxn modelId="{15C1B843-4C15-4FC0-9B1E-75EB8AAF94DB}" type="presOf" srcId="{53A78E6C-935F-4510-8B22-6BFBFDF9F2E5}" destId="{2CBD285C-64D9-43DF-A673-D2C6BD718CCE}" srcOrd="0" destOrd="0" presId="urn:microsoft.com/office/officeart/2005/8/layout/hList7"/>
    <dgm:cxn modelId="{C79BA0DB-8A9C-4BD1-858A-BF30F5AF221A}" srcId="{0A634F76-8AE7-4C51-A51B-2BECE035E3C0}" destId="{6BCAAAC9-DB45-4C1B-B09F-C91572446BE9}" srcOrd="3" destOrd="0" parTransId="{7F005519-4C40-43DC-9F1F-DFBFB84A99FF}" sibTransId="{50A03DB2-59E2-4C35-9D34-0CF27238A11B}"/>
    <dgm:cxn modelId="{C08C67F3-BEEE-41A9-A0E4-63946A3797CE}" type="presOf" srcId="{C5F6B811-E163-4BCE-B29E-E298ED0E20EE}" destId="{1CB650AA-FB2F-43AC-A515-20B3568A4204}" srcOrd="0" destOrd="0" presId="urn:microsoft.com/office/officeart/2005/8/layout/hList7"/>
    <dgm:cxn modelId="{C9EC75AF-63C8-435F-9980-1761EF834EE4}" type="presOf" srcId="{AA3D6E62-9696-443B-85F5-31A4E71F9C46}" destId="{D3173357-BC01-4B76-A913-E4061F04871D}" srcOrd="0" destOrd="0" presId="urn:microsoft.com/office/officeart/2005/8/layout/hList7"/>
    <dgm:cxn modelId="{C8FD11CA-98C4-42CE-A2AD-891268643FB6}" type="presOf" srcId="{6BCAAAC9-DB45-4C1B-B09F-C91572446BE9}" destId="{8AE2E0D4-9A30-4C9E-BF5E-822E0F7A3FD6}" srcOrd="1" destOrd="0" presId="urn:microsoft.com/office/officeart/2005/8/layout/hList7"/>
    <dgm:cxn modelId="{CAD9B0D6-AD37-45AB-A7D0-EC530F8E4360}" srcId="{0A634F76-8AE7-4C51-A51B-2BECE035E3C0}" destId="{AA3D6E62-9696-443B-85F5-31A4E71F9C46}" srcOrd="1" destOrd="0" parTransId="{0D2D3B95-FB87-4ED5-87F4-8FA24E0B3FCD}" sibTransId="{6BB9A78D-B708-46EE-B8AA-6CEA909BF93D}"/>
    <dgm:cxn modelId="{7E024ADB-2BCA-43B5-A968-D2FC2273CD78}" type="presOf" srcId="{6BCAAAC9-DB45-4C1B-B09F-C91572446BE9}" destId="{6A30FB2A-9680-4363-8BE3-68C019BE3C7A}" srcOrd="0" destOrd="0" presId="urn:microsoft.com/office/officeart/2005/8/layout/hList7"/>
    <dgm:cxn modelId="{D03C4E5F-F6B0-419B-BBE9-12EF26EA35B6}" type="presOf" srcId="{4266940A-2126-4630-90FB-6314F44A0DFD}" destId="{A1AC1D3D-3001-4B55-9CC6-899441715A3A}" srcOrd="0" destOrd="0" presId="urn:microsoft.com/office/officeart/2005/8/layout/hList7"/>
    <dgm:cxn modelId="{F04DF138-D405-44E1-860B-2CBF2C8824F7}" srcId="{0A634F76-8AE7-4C51-A51B-2BECE035E3C0}" destId="{4266940A-2126-4630-90FB-6314F44A0DFD}" srcOrd="2" destOrd="0" parTransId="{A9F46F4A-F3B8-447E-AB54-2D65DBDBFC9E}" sibTransId="{C5F6B811-E163-4BCE-B29E-E298ED0E20EE}"/>
    <dgm:cxn modelId="{D2E1793B-4C54-4FBC-AB4F-AD344DCC2D5A}" type="presOf" srcId="{6BB9A78D-B708-46EE-B8AA-6CEA909BF93D}" destId="{E7A93610-BD18-4196-BAD1-1133E122E55B}" srcOrd="0" destOrd="0" presId="urn:microsoft.com/office/officeart/2005/8/layout/hList7"/>
    <dgm:cxn modelId="{3D4C2B80-C379-42BE-A802-A45FF0086349}" type="presOf" srcId="{4266940A-2126-4630-90FB-6314F44A0DFD}" destId="{88351F60-8571-45EE-97E2-784FE5DF3D19}" srcOrd="1" destOrd="0" presId="urn:microsoft.com/office/officeart/2005/8/layout/hList7"/>
    <dgm:cxn modelId="{48F8D908-8974-4EED-B4F1-D8536E3C836B}" type="presOf" srcId="{0A634F76-8AE7-4C51-A51B-2BECE035E3C0}" destId="{CE339B07-037E-4A2B-9621-71C771F88A49}" srcOrd="0" destOrd="0" presId="urn:microsoft.com/office/officeart/2005/8/layout/hList7"/>
    <dgm:cxn modelId="{53B91606-B981-4866-BA72-3479B0F0C9BF}" type="presOf" srcId="{2C7D1F2B-7797-439B-BAE3-CA8AE4D15AE6}" destId="{600967D7-4E95-412F-A9A1-324DC7096C64}" srcOrd="1" destOrd="0" presId="urn:microsoft.com/office/officeart/2005/8/layout/hList7"/>
    <dgm:cxn modelId="{CEE65C5D-C7D0-4D58-8426-E5A2BFB96D4E}" type="presOf" srcId="{AA3D6E62-9696-443B-85F5-31A4E71F9C46}" destId="{E8117DC1-C0CF-4B7D-AE62-694D73986834}" srcOrd="1" destOrd="0" presId="urn:microsoft.com/office/officeart/2005/8/layout/hList7"/>
    <dgm:cxn modelId="{4FF6968C-6BBE-484D-BE9C-4229B4E25A7A}" type="presParOf" srcId="{CE339B07-037E-4A2B-9621-71C771F88A49}" destId="{7DB1419F-DED0-4348-AD8C-81CAE9199CCB}" srcOrd="0" destOrd="0" presId="urn:microsoft.com/office/officeart/2005/8/layout/hList7"/>
    <dgm:cxn modelId="{798CEBC3-0ADF-4E41-A5F4-A7ED0292F268}" type="presParOf" srcId="{CE339B07-037E-4A2B-9621-71C771F88A49}" destId="{B90FB7FD-FB75-4492-8C51-EFB6CC9D7E85}" srcOrd="1" destOrd="0" presId="urn:microsoft.com/office/officeart/2005/8/layout/hList7"/>
    <dgm:cxn modelId="{E9496D49-2214-44EB-9D69-102B838834C7}" type="presParOf" srcId="{B90FB7FD-FB75-4492-8C51-EFB6CC9D7E85}" destId="{79739B11-65B2-48CF-B6E4-C8E86B9C51D4}" srcOrd="0" destOrd="0" presId="urn:microsoft.com/office/officeart/2005/8/layout/hList7"/>
    <dgm:cxn modelId="{A4FD69C1-465A-48B8-95B6-5F4ED2B89DCB}" type="presParOf" srcId="{79739B11-65B2-48CF-B6E4-C8E86B9C51D4}" destId="{374F713E-5D96-4E5A-8527-30098A188C29}" srcOrd="0" destOrd="0" presId="urn:microsoft.com/office/officeart/2005/8/layout/hList7"/>
    <dgm:cxn modelId="{AF199F21-6109-410B-88BE-B3FCD27A42C4}" type="presParOf" srcId="{79739B11-65B2-48CF-B6E4-C8E86B9C51D4}" destId="{600967D7-4E95-412F-A9A1-324DC7096C64}" srcOrd="1" destOrd="0" presId="urn:microsoft.com/office/officeart/2005/8/layout/hList7"/>
    <dgm:cxn modelId="{1FCBE468-6133-43A0-AAFD-A822B0AE419D}" type="presParOf" srcId="{79739B11-65B2-48CF-B6E4-C8E86B9C51D4}" destId="{AE72D489-5012-42CD-B764-2F2DAAA596FD}" srcOrd="2" destOrd="0" presId="urn:microsoft.com/office/officeart/2005/8/layout/hList7"/>
    <dgm:cxn modelId="{0134F4D2-6E71-4445-819C-E31671544109}" type="presParOf" srcId="{79739B11-65B2-48CF-B6E4-C8E86B9C51D4}" destId="{FBD3CD28-6941-439D-8817-5E63FA8A8ACF}" srcOrd="3" destOrd="0" presId="urn:microsoft.com/office/officeart/2005/8/layout/hList7"/>
    <dgm:cxn modelId="{43D0A9C4-2A3D-43E0-B0B1-F3126461281C}" type="presParOf" srcId="{B90FB7FD-FB75-4492-8C51-EFB6CC9D7E85}" destId="{2CBD285C-64D9-43DF-A673-D2C6BD718CCE}" srcOrd="1" destOrd="0" presId="urn:microsoft.com/office/officeart/2005/8/layout/hList7"/>
    <dgm:cxn modelId="{8C1DFFE0-1097-470D-BE76-A85966287534}" type="presParOf" srcId="{B90FB7FD-FB75-4492-8C51-EFB6CC9D7E85}" destId="{F04D52F1-08AF-4318-B6BB-45019CC5198E}" srcOrd="2" destOrd="0" presId="urn:microsoft.com/office/officeart/2005/8/layout/hList7"/>
    <dgm:cxn modelId="{E35F4863-6ED4-4AF7-AEED-C7324532871A}" type="presParOf" srcId="{F04D52F1-08AF-4318-B6BB-45019CC5198E}" destId="{D3173357-BC01-4B76-A913-E4061F04871D}" srcOrd="0" destOrd="0" presId="urn:microsoft.com/office/officeart/2005/8/layout/hList7"/>
    <dgm:cxn modelId="{35E51859-F611-4045-A687-CB46D377558C}" type="presParOf" srcId="{F04D52F1-08AF-4318-B6BB-45019CC5198E}" destId="{E8117DC1-C0CF-4B7D-AE62-694D73986834}" srcOrd="1" destOrd="0" presId="urn:microsoft.com/office/officeart/2005/8/layout/hList7"/>
    <dgm:cxn modelId="{40BA66FC-E365-4381-8527-C4E5B602DDBB}" type="presParOf" srcId="{F04D52F1-08AF-4318-B6BB-45019CC5198E}" destId="{D5CFBA50-2905-452D-B1F8-0FE5B0F62742}" srcOrd="2" destOrd="0" presId="urn:microsoft.com/office/officeart/2005/8/layout/hList7"/>
    <dgm:cxn modelId="{F04ED5F4-6429-4144-A479-EB0F6902A513}" type="presParOf" srcId="{F04D52F1-08AF-4318-B6BB-45019CC5198E}" destId="{8D3E9E7A-75D8-4F70-A55B-11C7C6ABF4FA}" srcOrd="3" destOrd="0" presId="urn:microsoft.com/office/officeart/2005/8/layout/hList7"/>
    <dgm:cxn modelId="{C1301A66-CCAA-49C5-BD88-298022B9CF4F}" type="presParOf" srcId="{B90FB7FD-FB75-4492-8C51-EFB6CC9D7E85}" destId="{E7A93610-BD18-4196-BAD1-1133E122E55B}" srcOrd="3" destOrd="0" presId="urn:microsoft.com/office/officeart/2005/8/layout/hList7"/>
    <dgm:cxn modelId="{D410AEA1-F5B5-4E04-894B-6F5862E6D659}" type="presParOf" srcId="{B90FB7FD-FB75-4492-8C51-EFB6CC9D7E85}" destId="{A54CD5A3-DA5A-4B90-BAC6-84889F33BEBA}" srcOrd="4" destOrd="0" presId="urn:microsoft.com/office/officeart/2005/8/layout/hList7"/>
    <dgm:cxn modelId="{B24E6EA2-2158-4992-BB6E-19DE50F216DC}" type="presParOf" srcId="{A54CD5A3-DA5A-4B90-BAC6-84889F33BEBA}" destId="{A1AC1D3D-3001-4B55-9CC6-899441715A3A}" srcOrd="0" destOrd="0" presId="urn:microsoft.com/office/officeart/2005/8/layout/hList7"/>
    <dgm:cxn modelId="{01A72418-32A5-4947-A6DA-91EF200E801B}" type="presParOf" srcId="{A54CD5A3-DA5A-4B90-BAC6-84889F33BEBA}" destId="{88351F60-8571-45EE-97E2-784FE5DF3D19}" srcOrd="1" destOrd="0" presId="urn:microsoft.com/office/officeart/2005/8/layout/hList7"/>
    <dgm:cxn modelId="{959E7B8C-71B1-4694-B79C-73E58E05BDA8}" type="presParOf" srcId="{A54CD5A3-DA5A-4B90-BAC6-84889F33BEBA}" destId="{FDA88D67-B4DC-4EB2-9D04-8667679B25DB}" srcOrd="2" destOrd="0" presId="urn:microsoft.com/office/officeart/2005/8/layout/hList7"/>
    <dgm:cxn modelId="{C5304704-96AC-4DC5-A901-0312EDC48FF5}" type="presParOf" srcId="{A54CD5A3-DA5A-4B90-BAC6-84889F33BEBA}" destId="{246C6586-FF79-4F46-ACB6-7CF03CC7A0EB}" srcOrd="3" destOrd="0" presId="urn:microsoft.com/office/officeart/2005/8/layout/hList7"/>
    <dgm:cxn modelId="{743C51D6-40AD-45C4-859E-6E38A978C19A}" type="presParOf" srcId="{B90FB7FD-FB75-4492-8C51-EFB6CC9D7E85}" destId="{1CB650AA-FB2F-43AC-A515-20B3568A4204}" srcOrd="5" destOrd="0" presId="urn:microsoft.com/office/officeart/2005/8/layout/hList7"/>
    <dgm:cxn modelId="{E863957F-E236-496A-AE4D-2D11470F7A47}" type="presParOf" srcId="{B90FB7FD-FB75-4492-8C51-EFB6CC9D7E85}" destId="{2D824812-C5AE-4218-8DD9-8AECC2A52967}" srcOrd="6" destOrd="0" presId="urn:microsoft.com/office/officeart/2005/8/layout/hList7"/>
    <dgm:cxn modelId="{7E0C112A-54D8-4FCB-8700-E7973BE27A3F}" type="presParOf" srcId="{2D824812-C5AE-4218-8DD9-8AECC2A52967}" destId="{6A30FB2A-9680-4363-8BE3-68C019BE3C7A}" srcOrd="0" destOrd="0" presId="urn:microsoft.com/office/officeart/2005/8/layout/hList7"/>
    <dgm:cxn modelId="{93644606-5493-43BA-B206-9B81AD0150D4}" type="presParOf" srcId="{2D824812-C5AE-4218-8DD9-8AECC2A52967}" destId="{8AE2E0D4-9A30-4C9E-BF5E-822E0F7A3FD6}" srcOrd="1" destOrd="0" presId="urn:microsoft.com/office/officeart/2005/8/layout/hList7"/>
    <dgm:cxn modelId="{27ABF58B-AE2A-43E5-B613-659938707F75}" type="presParOf" srcId="{2D824812-C5AE-4218-8DD9-8AECC2A52967}" destId="{9E6A415E-2397-4AF8-9FB5-9E7F334B4E4F}" srcOrd="2" destOrd="0" presId="urn:microsoft.com/office/officeart/2005/8/layout/hList7"/>
    <dgm:cxn modelId="{89444F13-1F6F-4A66-BAEB-D600C2616F6D}" type="presParOf" srcId="{2D824812-C5AE-4218-8DD9-8AECC2A52967}" destId="{0818645C-1B97-4F27-B8B5-8D77F01EB0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F0470-AF9B-4F5D-B50C-13FA227046B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8B738C-6C07-42BD-87C9-FA7606E31551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E1C04E6F-5AE6-4931-9D5A-2411E78D2309}" type="parTrans" cxnId="{8F1B5BD4-4861-4F8A-801D-6B8548B16971}">
      <dgm:prSet/>
      <dgm:spPr/>
      <dgm:t>
        <a:bodyPr/>
        <a:lstStyle/>
        <a:p>
          <a:endParaRPr lang="zh-TW" altLang="en-US"/>
        </a:p>
      </dgm:t>
    </dgm:pt>
    <dgm:pt modelId="{EB8EDE75-9F19-40D4-AECF-01D8A8E57CE2}" type="sibTrans" cxnId="{8F1B5BD4-4861-4F8A-801D-6B8548B16971}">
      <dgm:prSet/>
      <dgm:spPr/>
      <dgm:t>
        <a:bodyPr/>
        <a:lstStyle/>
        <a:p>
          <a:endParaRPr lang="zh-TW" altLang="en-US"/>
        </a:p>
      </dgm:t>
    </dgm:pt>
    <dgm:pt modelId="{F2BCF178-3ABB-4E1F-9CBA-BEBFFA5BF691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6E91BB8C-B39E-418A-9985-A21E049C272C}" type="parTrans" cxnId="{7B645A63-EF2D-46B7-AE3D-4BF0941DF87D}">
      <dgm:prSet/>
      <dgm:spPr/>
      <dgm:t>
        <a:bodyPr/>
        <a:lstStyle/>
        <a:p>
          <a:endParaRPr lang="zh-TW" altLang="en-US"/>
        </a:p>
      </dgm:t>
    </dgm:pt>
    <dgm:pt modelId="{83682B3A-72EB-43F6-B11F-FB3850297923}" type="sibTrans" cxnId="{7B645A63-EF2D-46B7-AE3D-4BF0941DF87D}">
      <dgm:prSet/>
      <dgm:spPr/>
      <dgm:t>
        <a:bodyPr/>
        <a:lstStyle/>
        <a:p>
          <a:endParaRPr lang="zh-TW" altLang="en-US"/>
        </a:p>
      </dgm:t>
    </dgm:pt>
    <dgm:pt modelId="{C43036D3-E14C-42AD-BB23-B43B8B6C4EA0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478FC80A-FDF4-492B-BFE7-89B72AB141A7}" type="parTrans" cxnId="{1496ACC8-C05E-4371-8530-45070C4A341F}">
      <dgm:prSet/>
      <dgm:spPr/>
      <dgm:t>
        <a:bodyPr/>
        <a:lstStyle/>
        <a:p>
          <a:endParaRPr lang="zh-TW" altLang="en-US"/>
        </a:p>
      </dgm:t>
    </dgm:pt>
    <dgm:pt modelId="{55D36859-820F-4736-88FF-0EBAA752C47C}" type="sibTrans" cxnId="{1496ACC8-C05E-4371-8530-45070C4A341F}">
      <dgm:prSet/>
      <dgm:spPr/>
      <dgm:t>
        <a:bodyPr/>
        <a:lstStyle/>
        <a:p>
          <a:endParaRPr lang="zh-TW" altLang="en-US"/>
        </a:p>
      </dgm:t>
    </dgm:pt>
    <dgm:pt modelId="{07460534-501F-4128-A3E0-53FA782BD00A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A1B8D899-D164-4E11-8EBC-F95105BA7A73}" type="parTrans" cxnId="{FFAB819C-C2E9-4E26-8612-C3C40A8BACD4}">
      <dgm:prSet/>
      <dgm:spPr/>
      <dgm:t>
        <a:bodyPr/>
        <a:lstStyle/>
        <a:p>
          <a:endParaRPr lang="zh-TW" altLang="en-US"/>
        </a:p>
      </dgm:t>
    </dgm:pt>
    <dgm:pt modelId="{672F9D8B-BF3D-482D-A1EB-865D1AEC9FE6}" type="sibTrans" cxnId="{FFAB819C-C2E9-4E26-8612-C3C40A8BACD4}">
      <dgm:prSet/>
      <dgm:spPr/>
      <dgm:t>
        <a:bodyPr/>
        <a:lstStyle/>
        <a:p>
          <a:endParaRPr lang="zh-TW" altLang="en-US"/>
        </a:p>
      </dgm:t>
    </dgm:pt>
    <dgm:pt modelId="{08D55920-4AD2-4DB3-AE12-54C9E25C6F3A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24CC5BCE-3E62-42C1-8BCA-B6930DD1C23D}" type="parTrans" cxnId="{AF35F40E-F1F6-4F09-B5F1-9E83082A716A}">
      <dgm:prSet/>
      <dgm:spPr/>
      <dgm:t>
        <a:bodyPr/>
        <a:lstStyle/>
        <a:p>
          <a:endParaRPr lang="zh-TW" altLang="en-US"/>
        </a:p>
      </dgm:t>
    </dgm:pt>
    <dgm:pt modelId="{4BC89C58-5778-4260-AB01-8AD2A0D1E6B2}" type="sibTrans" cxnId="{AF35F40E-F1F6-4F09-B5F1-9E83082A716A}">
      <dgm:prSet/>
      <dgm:spPr/>
      <dgm:t>
        <a:bodyPr/>
        <a:lstStyle/>
        <a:p>
          <a:endParaRPr lang="zh-TW" altLang="en-US"/>
        </a:p>
      </dgm:t>
    </dgm:pt>
    <dgm:pt modelId="{D9F45C4C-7634-4634-9680-63D76C026527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44741A9E-FA45-4699-9401-8789FA009402}" type="parTrans" cxnId="{688AEC79-57EF-4D2B-8187-B5F3A6CE9D62}">
      <dgm:prSet/>
      <dgm:spPr/>
      <dgm:t>
        <a:bodyPr/>
        <a:lstStyle/>
        <a:p>
          <a:endParaRPr lang="zh-TW" altLang="en-US"/>
        </a:p>
      </dgm:t>
    </dgm:pt>
    <dgm:pt modelId="{631DB914-98D3-4FD3-BA20-66DA70AE63EA}" type="sibTrans" cxnId="{688AEC79-57EF-4D2B-8187-B5F3A6CE9D62}">
      <dgm:prSet/>
      <dgm:spPr/>
      <dgm:t>
        <a:bodyPr/>
        <a:lstStyle/>
        <a:p>
          <a:endParaRPr lang="zh-TW" altLang="en-US"/>
        </a:p>
      </dgm:t>
    </dgm:pt>
    <dgm:pt modelId="{D8AEAC7C-9B55-4D53-848E-90B17C35EA55}" type="pres">
      <dgm:prSet presAssocID="{2A7F0470-AF9B-4F5D-B50C-13FA227046B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04BF64-1978-486A-81F8-60FC798CFFAA}" type="pres">
      <dgm:prSet presAssocID="{2A7F0470-AF9B-4F5D-B50C-13FA227046B0}" presName="cycle" presStyleCnt="0"/>
      <dgm:spPr/>
    </dgm:pt>
    <dgm:pt modelId="{7D05BB3F-CFCD-4EAC-A9F2-CC73DD77E3C2}" type="pres">
      <dgm:prSet presAssocID="{2A7F0470-AF9B-4F5D-B50C-13FA227046B0}" presName="centerShape" presStyleCnt="0"/>
      <dgm:spPr/>
    </dgm:pt>
    <dgm:pt modelId="{BEB54909-097A-4519-B03A-4F9603CB8863}" type="pres">
      <dgm:prSet presAssocID="{2A7F0470-AF9B-4F5D-B50C-13FA227046B0}" presName="connSite" presStyleLbl="node1" presStyleIdx="0" presStyleCnt="3"/>
      <dgm:spPr/>
    </dgm:pt>
    <dgm:pt modelId="{6F9D8D62-AFC0-4C05-9539-16D7AFCDDB12}" type="pres">
      <dgm:prSet presAssocID="{2A7F0470-AF9B-4F5D-B50C-13FA227046B0}" presName="visible" presStyleLbl="node1" presStyleIdx="0" presStyleCnt="3" custLinFactNeighborX="79" custLinFactNeighborY="17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21DD3F1-7301-41FD-B221-AB68BC93EFFC}" type="pres">
      <dgm:prSet presAssocID="{E1C04E6F-5AE6-4931-9D5A-2411E78D2309}" presName="Name25" presStyleLbl="parChTrans1D1" presStyleIdx="0" presStyleCnt="2"/>
      <dgm:spPr/>
    </dgm:pt>
    <dgm:pt modelId="{D04CEFB6-F7EB-4092-8A50-D87FB5613B44}" type="pres">
      <dgm:prSet presAssocID="{9A8B738C-6C07-42BD-87C9-FA7606E31551}" presName="node" presStyleCnt="0"/>
      <dgm:spPr/>
    </dgm:pt>
    <dgm:pt modelId="{68BD464F-134C-4425-878C-0E5DA3AF9E92}" type="pres">
      <dgm:prSet presAssocID="{9A8B738C-6C07-42BD-87C9-FA7606E31551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78777ADD-3BB1-4135-8EB4-428EE2A28DA1}" type="pres">
      <dgm:prSet presAssocID="{9A8B738C-6C07-42BD-87C9-FA7606E31551}" presName="childNode" presStyleLbl="revTx" presStyleIdx="0" presStyleCnt="2">
        <dgm:presLayoutVars>
          <dgm:bulletEnabled val="1"/>
        </dgm:presLayoutVars>
      </dgm:prSet>
      <dgm:spPr/>
    </dgm:pt>
    <dgm:pt modelId="{1000B2F9-C4A3-48C7-A821-C7DB9932384C}" type="pres">
      <dgm:prSet presAssocID="{24CC5BCE-3E62-42C1-8BCA-B6930DD1C23D}" presName="Name25" presStyleLbl="parChTrans1D1" presStyleIdx="1" presStyleCnt="2"/>
      <dgm:spPr/>
    </dgm:pt>
    <dgm:pt modelId="{B4F3C69A-A32D-48B5-9DA3-B6853D586F7C}" type="pres">
      <dgm:prSet presAssocID="{08D55920-4AD2-4DB3-AE12-54C9E25C6F3A}" presName="node" presStyleCnt="0"/>
      <dgm:spPr/>
    </dgm:pt>
    <dgm:pt modelId="{63E03E29-7619-4A30-9A6B-8D2F1C9FB6AB}" type="pres">
      <dgm:prSet presAssocID="{08D55920-4AD2-4DB3-AE12-54C9E25C6F3A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CDAC6-F2AE-4FA7-B433-4378411ACFFA}" type="pres">
      <dgm:prSet presAssocID="{08D55920-4AD2-4DB3-AE12-54C9E25C6F3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4446B6-8128-4B9E-8EB7-22B95ECDD269}" type="presOf" srcId="{08D55920-4AD2-4DB3-AE12-54C9E25C6F3A}" destId="{63E03E29-7619-4A30-9A6B-8D2F1C9FB6AB}" srcOrd="0" destOrd="0" presId="urn:microsoft.com/office/officeart/2005/8/layout/radial2"/>
    <dgm:cxn modelId="{FFAB819C-C2E9-4E26-8612-C3C40A8BACD4}" srcId="{9A8B738C-6C07-42BD-87C9-FA7606E31551}" destId="{07460534-501F-4128-A3E0-53FA782BD00A}" srcOrd="2" destOrd="0" parTransId="{A1B8D899-D164-4E11-8EBC-F95105BA7A73}" sibTransId="{672F9D8B-BF3D-482D-A1EB-865D1AEC9FE6}"/>
    <dgm:cxn modelId="{13DA6F4F-3039-47B6-9328-9DC7CA4BD388}" type="presOf" srcId="{E1C04E6F-5AE6-4931-9D5A-2411E78D2309}" destId="{421DD3F1-7301-41FD-B221-AB68BC93EFFC}" srcOrd="0" destOrd="0" presId="urn:microsoft.com/office/officeart/2005/8/layout/radial2"/>
    <dgm:cxn modelId="{1496ACC8-C05E-4371-8530-45070C4A341F}" srcId="{9A8B738C-6C07-42BD-87C9-FA7606E31551}" destId="{C43036D3-E14C-42AD-BB23-B43B8B6C4EA0}" srcOrd="1" destOrd="0" parTransId="{478FC80A-FDF4-492B-BFE7-89B72AB141A7}" sibTransId="{55D36859-820F-4736-88FF-0EBAA752C47C}"/>
    <dgm:cxn modelId="{AF5350CB-566F-4118-B93C-BE2FFA1C2648}" type="presOf" srcId="{F2BCF178-3ABB-4E1F-9CBA-BEBFFA5BF691}" destId="{78777ADD-3BB1-4135-8EB4-428EE2A28DA1}" srcOrd="0" destOrd="0" presId="urn:microsoft.com/office/officeart/2005/8/layout/radial2"/>
    <dgm:cxn modelId="{8F1B5BD4-4861-4F8A-801D-6B8548B16971}" srcId="{2A7F0470-AF9B-4F5D-B50C-13FA227046B0}" destId="{9A8B738C-6C07-42BD-87C9-FA7606E31551}" srcOrd="0" destOrd="0" parTransId="{E1C04E6F-5AE6-4931-9D5A-2411E78D2309}" sibTransId="{EB8EDE75-9F19-40D4-AECF-01D8A8E57CE2}"/>
    <dgm:cxn modelId="{13C604F4-8AF0-4037-88CF-C6F055CE0A1A}" type="presOf" srcId="{C43036D3-E14C-42AD-BB23-B43B8B6C4EA0}" destId="{78777ADD-3BB1-4135-8EB4-428EE2A28DA1}" srcOrd="0" destOrd="1" presId="urn:microsoft.com/office/officeart/2005/8/layout/radial2"/>
    <dgm:cxn modelId="{A3A3A42E-E75A-4F73-A031-0BD00C4EB2A5}" type="presOf" srcId="{24CC5BCE-3E62-42C1-8BCA-B6930DD1C23D}" destId="{1000B2F9-C4A3-48C7-A821-C7DB9932384C}" srcOrd="0" destOrd="0" presId="urn:microsoft.com/office/officeart/2005/8/layout/radial2"/>
    <dgm:cxn modelId="{407D13CB-3ADB-4D1C-984B-67C93EF25758}" type="presOf" srcId="{9A8B738C-6C07-42BD-87C9-FA7606E31551}" destId="{68BD464F-134C-4425-878C-0E5DA3AF9E92}" srcOrd="0" destOrd="0" presId="urn:microsoft.com/office/officeart/2005/8/layout/radial2"/>
    <dgm:cxn modelId="{EC7D7A5B-95D7-4A0D-9F72-1CFE6E54D98C}" type="presOf" srcId="{D9F45C4C-7634-4634-9680-63D76C026527}" destId="{07ECDAC6-F2AE-4FA7-B433-4378411ACFFA}" srcOrd="0" destOrd="0" presId="urn:microsoft.com/office/officeart/2005/8/layout/radial2"/>
    <dgm:cxn modelId="{E968E777-8743-43C8-93DD-B9FAE904D947}" type="presOf" srcId="{07460534-501F-4128-A3E0-53FA782BD00A}" destId="{78777ADD-3BB1-4135-8EB4-428EE2A28DA1}" srcOrd="0" destOrd="2" presId="urn:microsoft.com/office/officeart/2005/8/layout/radial2"/>
    <dgm:cxn modelId="{AF35F40E-F1F6-4F09-B5F1-9E83082A716A}" srcId="{2A7F0470-AF9B-4F5D-B50C-13FA227046B0}" destId="{08D55920-4AD2-4DB3-AE12-54C9E25C6F3A}" srcOrd="1" destOrd="0" parTransId="{24CC5BCE-3E62-42C1-8BCA-B6930DD1C23D}" sibTransId="{4BC89C58-5778-4260-AB01-8AD2A0D1E6B2}"/>
    <dgm:cxn modelId="{C0426932-598C-4C80-9C16-1FDC176D2EB3}" type="presOf" srcId="{2A7F0470-AF9B-4F5D-B50C-13FA227046B0}" destId="{D8AEAC7C-9B55-4D53-848E-90B17C35EA55}" srcOrd="0" destOrd="0" presId="urn:microsoft.com/office/officeart/2005/8/layout/radial2"/>
    <dgm:cxn modelId="{688AEC79-57EF-4D2B-8187-B5F3A6CE9D62}" srcId="{08D55920-4AD2-4DB3-AE12-54C9E25C6F3A}" destId="{D9F45C4C-7634-4634-9680-63D76C026527}" srcOrd="0" destOrd="0" parTransId="{44741A9E-FA45-4699-9401-8789FA009402}" sibTransId="{631DB914-98D3-4FD3-BA20-66DA70AE63EA}"/>
    <dgm:cxn modelId="{7B645A63-EF2D-46B7-AE3D-4BF0941DF87D}" srcId="{9A8B738C-6C07-42BD-87C9-FA7606E31551}" destId="{F2BCF178-3ABB-4E1F-9CBA-BEBFFA5BF691}" srcOrd="0" destOrd="0" parTransId="{6E91BB8C-B39E-418A-9985-A21E049C272C}" sibTransId="{83682B3A-72EB-43F6-B11F-FB3850297923}"/>
    <dgm:cxn modelId="{27F987DA-EC25-4268-AB7F-4FEC131604D0}" type="presParOf" srcId="{D8AEAC7C-9B55-4D53-848E-90B17C35EA55}" destId="{FC04BF64-1978-486A-81F8-60FC798CFFAA}" srcOrd="0" destOrd="0" presId="urn:microsoft.com/office/officeart/2005/8/layout/radial2"/>
    <dgm:cxn modelId="{F16641A9-E7A4-42B0-95AA-8AFB1385C20D}" type="presParOf" srcId="{FC04BF64-1978-486A-81F8-60FC798CFFAA}" destId="{7D05BB3F-CFCD-4EAC-A9F2-CC73DD77E3C2}" srcOrd="0" destOrd="0" presId="urn:microsoft.com/office/officeart/2005/8/layout/radial2"/>
    <dgm:cxn modelId="{146AEAE2-3DED-4AA5-8E4C-285AE74367FA}" type="presParOf" srcId="{7D05BB3F-CFCD-4EAC-A9F2-CC73DD77E3C2}" destId="{BEB54909-097A-4519-B03A-4F9603CB8863}" srcOrd="0" destOrd="0" presId="urn:microsoft.com/office/officeart/2005/8/layout/radial2"/>
    <dgm:cxn modelId="{99E4E31A-A8AC-47AB-B34E-6A0C80984FAD}" type="presParOf" srcId="{7D05BB3F-CFCD-4EAC-A9F2-CC73DD77E3C2}" destId="{6F9D8D62-AFC0-4C05-9539-16D7AFCDDB12}" srcOrd="1" destOrd="0" presId="urn:microsoft.com/office/officeart/2005/8/layout/radial2"/>
    <dgm:cxn modelId="{AAC3B4C8-4C35-4200-B2F6-A94EF9B2E411}" type="presParOf" srcId="{FC04BF64-1978-486A-81F8-60FC798CFFAA}" destId="{421DD3F1-7301-41FD-B221-AB68BC93EFFC}" srcOrd="1" destOrd="0" presId="urn:microsoft.com/office/officeart/2005/8/layout/radial2"/>
    <dgm:cxn modelId="{08F72A9E-1EB1-4FF9-B7A0-E7447278F369}" type="presParOf" srcId="{FC04BF64-1978-486A-81F8-60FC798CFFAA}" destId="{D04CEFB6-F7EB-4092-8A50-D87FB5613B44}" srcOrd="2" destOrd="0" presId="urn:microsoft.com/office/officeart/2005/8/layout/radial2"/>
    <dgm:cxn modelId="{88A01C53-BD55-492A-97D6-62CA162043D6}" type="presParOf" srcId="{D04CEFB6-F7EB-4092-8A50-D87FB5613B44}" destId="{68BD464F-134C-4425-878C-0E5DA3AF9E92}" srcOrd="0" destOrd="0" presId="urn:microsoft.com/office/officeart/2005/8/layout/radial2"/>
    <dgm:cxn modelId="{9F5C79AC-B2E3-4D00-B6FD-7D303AA84DDD}" type="presParOf" srcId="{D04CEFB6-F7EB-4092-8A50-D87FB5613B44}" destId="{78777ADD-3BB1-4135-8EB4-428EE2A28DA1}" srcOrd="1" destOrd="0" presId="urn:microsoft.com/office/officeart/2005/8/layout/radial2"/>
    <dgm:cxn modelId="{275781C6-22FE-4EF1-BBA6-2D8BA26BEE00}" type="presParOf" srcId="{FC04BF64-1978-486A-81F8-60FC798CFFAA}" destId="{1000B2F9-C4A3-48C7-A821-C7DB9932384C}" srcOrd="3" destOrd="0" presId="urn:microsoft.com/office/officeart/2005/8/layout/radial2"/>
    <dgm:cxn modelId="{7D3FCEA6-C8F7-4D4D-854E-543FF2250807}" type="presParOf" srcId="{FC04BF64-1978-486A-81F8-60FC798CFFAA}" destId="{B4F3C69A-A32D-48B5-9DA3-B6853D586F7C}" srcOrd="4" destOrd="0" presId="urn:microsoft.com/office/officeart/2005/8/layout/radial2"/>
    <dgm:cxn modelId="{60ABEAE6-E42E-4710-BF1B-ADE0A5C0C49F}" type="presParOf" srcId="{B4F3C69A-A32D-48B5-9DA3-B6853D586F7C}" destId="{63E03E29-7619-4A30-9A6B-8D2F1C9FB6AB}" srcOrd="0" destOrd="0" presId="urn:microsoft.com/office/officeart/2005/8/layout/radial2"/>
    <dgm:cxn modelId="{A374CCFC-E4B9-40CF-B3AA-67E8E7223282}" type="presParOf" srcId="{B4F3C69A-A32D-48B5-9DA3-B6853D586F7C}" destId="{07ECDAC6-F2AE-4FA7-B433-4378411ACFF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713E-5D96-4E5A-8527-30098A188C29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FBD3CD28-6941-439D-8817-5E63FA8A8ACF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73357-BC01-4B76-A913-E4061F04871D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8D3E9E7A-75D8-4F70-A55B-11C7C6ABF4FA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C1D3D-3001-4B55-9CC6-899441715A3A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246C6586-FF79-4F46-ACB6-7CF03CC7A0EB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0FB2A-9680-4363-8BE3-68C019BE3C7A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0818645C-1B97-4F27-B8B5-8D77F01EB056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1419F-DED0-4348-AD8C-81CAE9199CCB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0B2F9-C4A3-48C7-A821-C7DB9932384C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DD3F1-7301-41FD-B221-AB68BC93EFFC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D8D62-AFC0-4C05-9539-16D7AFCDDB12}">
      <dsp:nvSpPr>
        <dsp:cNvPr id="0" name=""/>
        <dsp:cNvSpPr/>
      </dsp:nvSpPr>
      <dsp:spPr>
        <a:xfrm>
          <a:off x="361229" y="892009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464F-134C-4425-878C-0E5DA3AF9E92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smtClean="0"/>
            <a:t>衛福部疾管署</a:t>
          </a:r>
          <a:endParaRPr lang="zh-TW" sz="2600" kern="1200"/>
        </a:p>
      </dsp:txBody>
      <dsp:txXfrm>
        <a:off x="3688317" y="249869"/>
        <a:ext cx="1205326" cy="1205326"/>
      </dsp:txXfrm>
    </dsp:sp>
    <dsp:sp modelId="{78777ADD-3BB1-4135-8EB4-428EE2A28DA1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掌握最新疫情</a:t>
          </a:r>
          <a:endParaRPr lang="zh-TW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了解防疫議題</a:t>
          </a:r>
          <a:endParaRPr lang="zh-TW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防疫小測驗</a:t>
          </a:r>
          <a:endParaRPr lang="zh-TW" sz="2900" kern="1200" dirty="0"/>
        </a:p>
      </dsp:txBody>
      <dsp:txXfrm>
        <a:off x="5313733" y="238"/>
        <a:ext cx="2556882" cy="1704588"/>
      </dsp:txXfrm>
    </dsp:sp>
    <dsp:sp modelId="{63E03E29-7619-4A30-9A6B-8D2F1C9FB6AB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你的防疫觀念正確嗎？</a:t>
          </a:r>
          <a:endParaRPr lang="zh-TW" sz="2600" kern="1200" dirty="0"/>
        </a:p>
      </dsp:txBody>
      <dsp:txXfrm>
        <a:off x="3688317" y="3070767"/>
        <a:ext cx="1205326" cy="1205326"/>
      </dsp:txXfrm>
    </dsp:sp>
    <dsp:sp modelId="{07ECDAC6-F2AE-4FA7-B433-4378411ACFFA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900" kern="1200" dirty="0" smtClean="0"/>
            <a:t>擊敗新冠病毒，健康久久！</a:t>
          </a:r>
          <a:endParaRPr lang="zh-TW" sz="2900" kern="1200" dirty="0"/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314" y="1624012"/>
            <a:ext cx="82296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FF00"/>
            </a:gs>
            <a:gs pos="0">
              <a:schemeClr val="accent1">
                <a:lumMod val="20000"/>
                <a:lumOff val="80000"/>
              </a:schemeClr>
            </a:gs>
            <a:gs pos="26000">
              <a:schemeClr val="bg1"/>
            </a:gs>
            <a:gs pos="90000">
              <a:srgbClr val="FF0000"/>
            </a:gs>
            <a:gs pos="78000">
              <a:srgbClr val="79ACE0"/>
            </a:gs>
            <a:gs pos="66000">
              <a:srgbClr val="6699FF"/>
            </a:gs>
            <a:gs pos="54000">
              <a:srgbClr val="8BBEC0"/>
            </a:gs>
            <a:gs pos="39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76" y="1988840"/>
            <a:ext cx="6118447" cy="46085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4" y="4653136"/>
            <a:ext cx="1104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C000"/>
                </a:solidFill>
              </a:rPr>
              <a:t>新型冠狀病毒 防疫須知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060646"/>
              </p:ext>
            </p:extLst>
          </p:nvPr>
        </p:nvGraphicFramePr>
        <p:xfrm>
          <a:off x="427314" y="16240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9C1069-36F3-442E-AE60-8E8E97812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室外至少</a:t>
            </a:r>
            <a:r>
              <a:rPr lang="en-US" altLang="zh-TW"/>
              <a:t>1</a:t>
            </a:r>
            <a:r>
              <a:rPr lang="zh-TW" altLang="en-US"/>
              <a:t>公尺</a:t>
            </a:r>
          </a:p>
          <a:p>
            <a:r>
              <a:rPr lang="zh-TW" altLang="en-US"/>
              <a:t>大約</a:t>
            </a:r>
            <a:r>
              <a:rPr lang="en-US" altLang="zh-TW"/>
              <a:t>3</a:t>
            </a:r>
            <a:r>
              <a:rPr lang="zh-TW" altLang="en-US"/>
              <a:t>個步伐</a:t>
            </a:r>
          </a:p>
          <a:p>
            <a:r>
              <a:rPr lang="zh-TW" altLang="en-US"/>
              <a:t>室內至少</a:t>
            </a:r>
            <a:r>
              <a:rPr lang="en-US" altLang="zh-TW"/>
              <a:t>1.5</a:t>
            </a:r>
            <a:r>
              <a:rPr lang="zh-TW" altLang="en-US"/>
              <a:t>公尺</a:t>
            </a:r>
          </a:p>
          <a:p>
            <a:r>
              <a:rPr lang="zh-TW" altLang="en-US"/>
              <a:t>大約手臂的兩倍長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76" y="2369034"/>
            <a:ext cx="5309801" cy="45095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21" y="430885"/>
            <a:ext cx="2540579" cy="19308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18614"/>
            <a:ext cx="1346032" cy="12063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556" y="2924944"/>
            <a:ext cx="1152244" cy="7574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924944"/>
            <a:ext cx="1152244" cy="8238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772" y="3682408"/>
            <a:ext cx="3736862" cy="31961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971" y="1407727"/>
            <a:ext cx="1152244" cy="9388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052" y="1171034"/>
            <a:ext cx="1152244" cy="9388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42" y="620524"/>
            <a:ext cx="1152244" cy="9388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606" y="37843"/>
            <a:ext cx="1152244" cy="9388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55" y="-75287"/>
            <a:ext cx="1152244" cy="9388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675" y="2904959"/>
            <a:ext cx="1152244" cy="9388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44" y="6044826"/>
            <a:ext cx="1152244" cy="9388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154355"/>
            <a:ext cx="1152244" cy="93886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" y="68264"/>
            <a:ext cx="115224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新型冠狀病毒 相關連結</a:t>
            </a: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28568"/>
              </p:ext>
            </p:extLst>
          </p:nvPr>
        </p:nvGraphicFramePr>
        <p:xfrm>
          <a:off x="427314" y="16240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333">
            <a:off x="6991962" y="3054123"/>
            <a:ext cx="2540579" cy="19689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94" y="5094079"/>
            <a:ext cx="1891535" cy="1759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138">
            <a:off x="124149" y="791762"/>
            <a:ext cx="2540579" cy="24770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70" y="4725144"/>
            <a:ext cx="2540579" cy="22484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367">
            <a:off x="-131261" y="-42639"/>
            <a:ext cx="1839632" cy="123607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601">
            <a:off x="7533996" y="650905"/>
            <a:ext cx="1346032" cy="6984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10">
            <a:off x="5099342" y="1107438"/>
            <a:ext cx="1152128" cy="93601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5878" y="2959567"/>
            <a:ext cx="1152244" cy="9388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80150">
            <a:off x="8230819" y="89502"/>
            <a:ext cx="1152244" cy="9388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9356" y="4148286"/>
            <a:ext cx="1152244" cy="9388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8116">
            <a:off x="4741479" y="3708968"/>
            <a:ext cx="1152244" cy="9388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95364">
            <a:off x="5278493" y="5845356"/>
            <a:ext cx="1152244" cy="93886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30244">
            <a:off x="5591022" y="3122196"/>
            <a:ext cx="1152244" cy="93886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0730" y="3898432"/>
            <a:ext cx="1152244" cy="93886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2098" y="5920954"/>
            <a:ext cx="1152244" cy="93886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17257">
            <a:off x="7826620" y="5680543"/>
            <a:ext cx="1152244" cy="93886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88496">
            <a:off x="2799896" y="1581577"/>
            <a:ext cx="1152244" cy="93886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6551" y="5923788"/>
            <a:ext cx="1152244" cy="93886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2617" y="2455109"/>
            <a:ext cx="1152244" cy="93886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2077" y="3747093"/>
            <a:ext cx="115224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2021-12-13T03:10:40Z</dcterms:modified>
</cp:coreProperties>
</file>