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5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F83BB-9267-4F67-B68A-EE75B9558490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5EEB5DB7-1F49-40C8-8C06-3C50A2569F76}">
      <dgm:prSet/>
      <dgm:spPr/>
      <dgm:t>
        <a:bodyPr/>
        <a:lstStyle/>
        <a:p>
          <a:pPr rtl="0"/>
          <a:r>
            <a:rPr lang="zh-TW" smtClean="0"/>
            <a:t>打擊新冠病毒，守護健康你我有責</a:t>
          </a:r>
          <a:endParaRPr lang="zh-TW"/>
        </a:p>
      </dgm:t>
    </dgm:pt>
    <dgm:pt modelId="{E7413871-19B5-4EA5-9655-1A7E7D86B252}" type="parTrans" cxnId="{972AEF51-3B19-4A9B-AF34-C197AF95C1D4}">
      <dgm:prSet/>
      <dgm:spPr/>
      <dgm:t>
        <a:bodyPr/>
        <a:lstStyle/>
        <a:p>
          <a:endParaRPr lang="zh-TW" altLang="en-US"/>
        </a:p>
      </dgm:t>
    </dgm:pt>
    <dgm:pt modelId="{C7B3BA56-1FA6-4377-ACFE-658BDE3A0C81}" type="sibTrans" cxnId="{972AEF51-3B19-4A9B-AF34-C197AF95C1D4}">
      <dgm:prSet/>
      <dgm:spPr/>
      <dgm:t>
        <a:bodyPr/>
        <a:lstStyle/>
        <a:p>
          <a:endParaRPr lang="zh-TW" altLang="en-US"/>
        </a:p>
      </dgm:t>
    </dgm:pt>
    <dgm:pt modelId="{6839D0FA-3D8F-4159-BECC-9CC0C71BAF68}" type="pres">
      <dgm:prSet presAssocID="{900F83BB-9267-4F67-B68A-EE75B955849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9670F91E-98C9-4CB8-8A64-310609186FD0}" type="pres">
      <dgm:prSet presAssocID="{5EEB5DB7-1F49-40C8-8C06-3C50A2569F76}" presName="horFlow" presStyleCnt="0"/>
      <dgm:spPr/>
    </dgm:pt>
    <dgm:pt modelId="{25726A26-B1B9-43A7-8A87-71CF0F8BADEE}" type="pres">
      <dgm:prSet presAssocID="{5EEB5DB7-1F49-40C8-8C06-3C50A2569F76}" presName="bigChev" presStyleLbl="node1" presStyleIdx="0" presStyleCnt="1"/>
      <dgm:spPr/>
      <dgm:t>
        <a:bodyPr/>
        <a:lstStyle/>
        <a:p>
          <a:endParaRPr lang="zh-TW" altLang="en-US"/>
        </a:p>
      </dgm:t>
    </dgm:pt>
  </dgm:ptLst>
  <dgm:cxnLst>
    <dgm:cxn modelId="{AFA5B852-926B-4913-881F-321127665A60}" type="presOf" srcId="{900F83BB-9267-4F67-B68A-EE75B9558490}" destId="{6839D0FA-3D8F-4159-BECC-9CC0C71BAF68}" srcOrd="0" destOrd="0" presId="urn:microsoft.com/office/officeart/2005/8/layout/lProcess3"/>
    <dgm:cxn modelId="{972AEF51-3B19-4A9B-AF34-C197AF95C1D4}" srcId="{900F83BB-9267-4F67-B68A-EE75B9558490}" destId="{5EEB5DB7-1F49-40C8-8C06-3C50A2569F76}" srcOrd="0" destOrd="0" parTransId="{E7413871-19B5-4EA5-9655-1A7E7D86B252}" sibTransId="{C7B3BA56-1FA6-4377-ACFE-658BDE3A0C81}"/>
    <dgm:cxn modelId="{42144428-49E0-4CA2-BB22-1B621AE8321A}" type="presOf" srcId="{5EEB5DB7-1F49-40C8-8C06-3C50A2569F76}" destId="{25726A26-B1B9-43A7-8A87-71CF0F8BADEE}" srcOrd="0" destOrd="0" presId="urn:microsoft.com/office/officeart/2005/8/layout/lProcess3"/>
    <dgm:cxn modelId="{196D8416-871E-4956-8149-ACE185EC9593}" type="presParOf" srcId="{6839D0FA-3D8F-4159-BECC-9CC0C71BAF68}" destId="{9670F91E-98C9-4CB8-8A64-310609186FD0}" srcOrd="0" destOrd="0" presId="urn:microsoft.com/office/officeart/2005/8/layout/lProcess3"/>
    <dgm:cxn modelId="{1F5D4746-A4A7-4536-8EBD-73E49CC58324}" type="presParOf" srcId="{9670F91E-98C9-4CB8-8A64-310609186FD0}" destId="{25726A26-B1B9-43A7-8A87-71CF0F8BADE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9ACC90-DE71-40E1-BC1B-75AEC02F8F23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C3DB228-DFDA-47B8-8034-84DF170C0F7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D5D36F8-6CE6-414B-8286-990EEFB1FBF8}" type="parTrans" cxnId="{E07C2F37-147F-4A5A-BE22-4EE0AC8E8091}">
      <dgm:prSet/>
      <dgm:spPr/>
      <dgm:t>
        <a:bodyPr/>
        <a:lstStyle/>
        <a:p>
          <a:endParaRPr lang="zh-TW" altLang="en-US"/>
        </a:p>
      </dgm:t>
    </dgm:pt>
    <dgm:pt modelId="{33B2F546-BE87-4D00-8CA7-06C76D0C9BCA}" type="sibTrans" cxnId="{E07C2F37-147F-4A5A-BE22-4EE0AC8E8091}">
      <dgm:prSet/>
      <dgm:spPr/>
      <dgm:t>
        <a:bodyPr/>
        <a:lstStyle/>
        <a:p>
          <a:endParaRPr lang="zh-TW" altLang="en-US"/>
        </a:p>
      </dgm:t>
    </dgm:pt>
    <dgm:pt modelId="{3AA44ED6-4C8F-4332-85F5-718F8C4879F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5C1DCD9-B63A-4655-9E64-005D04EFCEE3}" type="parTrans" cxnId="{0A9025C2-4E23-4216-877D-46F2C1B689AA}">
      <dgm:prSet/>
      <dgm:spPr/>
      <dgm:t>
        <a:bodyPr/>
        <a:lstStyle/>
        <a:p>
          <a:endParaRPr lang="zh-TW" altLang="en-US"/>
        </a:p>
      </dgm:t>
    </dgm:pt>
    <dgm:pt modelId="{9E6E0C82-1AC4-4058-8F4F-FA5919176CA0}" type="sibTrans" cxnId="{0A9025C2-4E23-4216-877D-46F2C1B689AA}">
      <dgm:prSet/>
      <dgm:spPr/>
      <dgm:t>
        <a:bodyPr/>
        <a:lstStyle/>
        <a:p>
          <a:endParaRPr lang="zh-TW" altLang="en-US"/>
        </a:p>
      </dgm:t>
    </dgm:pt>
    <dgm:pt modelId="{9A2044C1-9022-481A-B105-721D38151E2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320AB01-552D-41EB-973D-BE669ECB60CE}" type="parTrans" cxnId="{14E0B803-6C4A-4F65-AD9C-53BF985F006D}">
      <dgm:prSet/>
      <dgm:spPr/>
      <dgm:t>
        <a:bodyPr/>
        <a:lstStyle/>
        <a:p>
          <a:endParaRPr lang="zh-TW" altLang="en-US"/>
        </a:p>
      </dgm:t>
    </dgm:pt>
    <dgm:pt modelId="{D2AE99F5-69BD-4460-90EE-3D4CC164AA72}" type="sibTrans" cxnId="{14E0B803-6C4A-4F65-AD9C-53BF985F006D}">
      <dgm:prSet/>
      <dgm:spPr/>
      <dgm:t>
        <a:bodyPr/>
        <a:lstStyle/>
        <a:p>
          <a:endParaRPr lang="zh-TW" altLang="en-US"/>
        </a:p>
      </dgm:t>
    </dgm:pt>
    <dgm:pt modelId="{604928BE-4C17-4C90-899C-5177D278F47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D608A65-F5CB-42A2-B795-06A36B2DB24E}" type="parTrans" cxnId="{E8CD84E0-C5EF-4A27-953F-1162453CB766}">
      <dgm:prSet/>
      <dgm:spPr/>
      <dgm:t>
        <a:bodyPr/>
        <a:lstStyle/>
        <a:p>
          <a:endParaRPr lang="zh-TW" altLang="en-US"/>
        </a:p>
      </dgm:t>
    </dgm:pt>
    <dgm:pt modelId="{F93CFFB5-CA63-45E2-8E1F-3AD77722133F}" type="sibTrans" cxnId="{E8CD84E0-C5EF-4A27-953F-1162453CB766}">
      <dgm:prSet/>
      <dgm:spPr/>
      <dgm:t>
        <a:bodyPr/>
        <a:lstStyle/>
        <a:p>
          <a:endParaRPr lang="zh-TW" altLang="en-US"/>
        </a:p>
      </dgm:t>
    </dgm:pt>
    <dgm:pt modelId="{EA54FA94-2B06-446A-857C-577477A9BB99}" type="pres">
      <dgm:prSet presAssocID="{549ACC90-DE71-40E1-BC1B-75AEC02F8F2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E89B58C-97A8-43AB-BAF2-750E77CCFBCF}" type="pres">
      <dgm:prSet presAssocID="{549ACC90-DE71-40E1-BC1B-75AEC02F8F23}" presName="fgShape" presStyleLbl="fgShp" presStyleIdx="0" presStyleCnt="1"/>
      <dgm:spPr/>
    </dgm:pt>
    <dgm:pt modelId="{78914827-F8A3-4D4A-B50B-B55896EA35E3}" type="pres">
      <dgm:prSet presAssocID="{549ACC90-DE71-40E1-BC1B-75AEC02F8F23}" presName="linComp" presStyleCnt="0"/>
      <dgm:spPr/>
    </dgm:pt>
    <dgm:pt modelId="{9B991C14-7302-4515-844B-2B6631D2105D}" type="pres">
      <dgm:prSet presAssocID="{CC3DB228-DFDA-47B8-8034-84DF170C0F7D}" presName="compNode" presStyleCnt="0"/>
      <dgm:spPr/>
    </dgm:pt>
    <dgm:pt modelId="{4CD5346D-CD46-47E6-8FF0-C3E5ABF5BB06}" type="pres">
      <dgm:prSet presAssocID="{CC3DB228-DFDA-47B8-8034-84DF170C0F7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81AE058-86AE-489D-B034-518A054C4B61}" type="pres">
      <dgm:prSet presAssocID="{CC3DB228-DFDA-47B8-8034-84DF170C0F7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A2055B-3283-40C6-A19B-2BD551283250}" type="pres">
      <dgm:prSet presAssocID="{CC3DB228-DFDA-47B8-8034-84DF170C0F7D}" presName="invisiNode" presStyleLbl="node1" presStyleIdx="0" presStyleCnt="4"/>
      <dgm:spPr/>
    </dgm:pt>
    <dgm:pt modelId="{D2C99CF0-96AC-4AF4-A92A-F448A91B8B77}" type="pres">
      <dgm:prSet presAssocID="{CC3DB228-DFDA-47B8-8034-84DF170C0F7D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79DA834-C5F5-4C62-B0F0-D5B15F01C1F3}" type="pres">
      <dgm:prSet presAssocID="{33B2F546-BE87-4D00-8CA7-06C76D0C9B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E53340C-605B-479F-A875-CAF2A66FBDA6}" type="pres">
      <dgm:prSet presAssocID="{3AA44ED6-4C8F-4332-85F5-718F8C4879F5}" presName="compNode" presStyleCnt="0"/>
      <dgm:spPr/>
    </dgm:pt>
    <dgm:pt modelId="{50FE0118-6A56-48DF-9A7F-E87E83E9FB42}" type="pres">
      <dgm:prSet presAssocID="{3AA44ED6-4C8F-4332-85F5-718F8C4879F5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E7F66F1-DE22-44C8-B197-757117CB05F2}" type="pres">
      <dgm:prSet presAssocID="{3AA44ED6-4C8F-4332-85F5-718F8C4879F5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56A991-02A1-4AB0-A384-10629B9D1F8D}" type="pres">
      <dgm:prSet presAssocID="{3AA44ED6-4C8F-4332-85F5-718F8C4879F5}" presName="invisiNode" presStyleLbl="node1" presStyleIdx="1" presStyleCnt="4"/>
      <dgm:spPr/>
    </dgm:pt>
    <dgm:pt modelId="{3D0F6CB5-2EA5-44A2-AC42-878935F1B4DF}" type="pres">
      <dgm:prSet presAssocID="{3AA44ED6-4C8F-4332-85F5-718F8C4879F5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E627A30-9B69-4E32-AEDC-549CD8502C6C}" type="pres">
      <dgm:prSet presAssocID="{9E6E0C82-1AC4-4058-8F4F-FA5919176C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8B3A5A8-833E-4A66-9CA0-5F68DDC2D2B5}" type="pres">
      <dgm:prSet presAssocID="{9A2044C1-9022-481A-B105-721D38151E2B}" presName="compNode" presStyleCnt="0"/>
      <dgm:spPr/>
    </dgm:pt>
    <dgm:pt modelId="{F36E974E-7EA1-433B-B830-0FC5622B390A}" type="pres">
      <dgm:prSet presAssocID="{9A2044C1-9022-481A-B105-721D38151E2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D119B25-280C-49AA-9C05-8EC90C7A3314}" type="pres">
      <dgm:prSet presAssocID="{9A2044C1-9022-481A-B105-721D38151E2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F0C90F-2054-4729-9CC2-684A3F984113}" type="pres">
      <dgm:prSet presAssocID="{9A2044C1-9022-481A-B105-721D38151E2B}" presName="invisiNode" presStyleLbl="node1" presStyleIdx="2" presStyleCnt="4"/>
      <dgm:spPr/>
    </dgm:pt>
    <dgm:pt modelId="{CC4E8690-FBEA-4B57-8D1B-A8939687BE89}" type="pres">
      <dgm:prSet presAssocID="{9A2044C1-9022-481A-B105-721D38151E2B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F33A10C-3D8D-4446-A245-0EB10911E648}" type="pres">
      <dgm:prSet presAssocID="{D2AE99F5-69BD-4460-90EE-3D4CC164AA7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27883F-6D12-4EA3-A087-A8BFFA0284F7}" type="pres">
      <dgm:prSet presAssocID="{604928BE-4C17-4C90-899C-5177D278F472}" presName="compNode" presStyleCnt="0"/>
      <dgm:spPr/>
    </dgm:pt>
    <dgm:pt modelId="{9AAED21F-11EA-4B53-A014-C78DFD76EEEB}" type="pres">
      <dgm:prSet presAssocID="{604928BE-4C17-4C90-899C-5177D278F47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9D6FE8A-E076-4261-831E-AAEDC045584F}" type="pres">
      <dgm:prSet presAssocID="{604928BE-4C17-4C90-899C-5177D278F47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5A0E3B-3631-4AB1-8958-59C160A6E1D4}" type="pres">
      <dgm:prSet presAssocID="{604928BE-4C17-4C90-899C-5177D278F472}" presName="invisiNode" presStyleLbl="node1" presStyleIdx="3" presStyleCnt="4"/>
      <dgm:spPr/>
    </dgm:pt>
    <dgm:pt modelId="{7A0AAF62-1376-4EEB-8A4C-67B0BB1967CD}" type="pres">
      <dgm:prSet presAssocID="{604928BE-4C17-4C90-899C-5177D278F47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76163A5-E0DC-4D1A-86B9-1CC56A8F1A65}" type="presOf" srcId="{D2AE99F5-69BD-4460-90EE-3D4CC164AA72}" destId="{3F33A10C-3D8D-4446-A245-0EB10911E648}" srcOrd="0" destOrd="0" presId="urn:microsoft.com/office/officeart/2005/8/layout/hList7"/>
    <dgm:cxn modelId="{A3381054-AC8A-45E8-92E6-7CB3CFED723C}" type="presOf" srcId="{CC3DB228-DFDA-47B8-8034-84DF170C0F7D}" destId="{981AE058-86AE-489D-B034-518A054C4B61}" srcOrd="1" destOrd="0" presId="urn:microsoft.com/office/officeart/2005/8/layout/hList7"/>
    <dgm:cxn modelId="{E2396875-808A-4D0B-9EC7-1ACD1ED93BF4}" type="presOf" srcId="{604928BE-4C17-4C90-899C-5177D278F472}" destId="{59D6FE8A-E076-4261-831E-AAEDC045584F}" srcOrd="1" destOrd="0" presId="urn:microsoft.com/office/officeart/2005/8/layout/hList7"/>
    <dgm:cxn modelId="{0977BA17-0BA8-4029-ABE9-60324AFC0FDC}" type="presOf" srcId="{9E6E0C82-1AC4-4058-8F4F-FA5919176CA0}" destId="{8E627A30-9B69-4E32-AEDC-549CD8502C6C}" srcOrd="0" destOrd="0" presId="urn:microsoft.com/office/officeart/2005/8/layout/hList7"/>
    <dgm:cxn modelId="{0A9025C2-4E23-4216-877D-46F2C1B689AA}" srcId="{549ACC90-DE71-40E1-BC1B-75AEC02F8F23}" destId="{3AA44ED6-4C8F-4332-85F5-718F8C4879F5}" srcOrd="1" destOrd="0" parTransId="{25C1DCD9-B63A-4655-9E64-005D04EFCEE3}" sibTransId="{9E6E0C82-1AC4-4058-8F4F-FA5919176CA0}"/>
    <dgm:cxn modelId="{EE866524-14C2-4A2D-B0F0-1C4426BBBD7F}" type="presOf" srcId="{3AA44ED6-4C8F-4332-85F5-718F8C4879F5}" destId="{50FE0118-6A56-48DF-9A7F-E87E83E9FB42}" srcOrd="0" destOrd="0" presId="urn:microsoft.com/office/officeart/2005/8/layout/hList7"/>
    <dgm:cxn modelId="{DF2FBE0F-534D-48FD-B156-0858EE5DD3EE}" type="presOf" srcId="{9A2044C1-9022-481A-B105-721D38151E2B}" destId="{CD119B25-280C-49AA-9C05-8EC90C7A3314}" srcOrd="1" destOrd="0" presId="urn:microsoft.com/office/officeart/2005/8/layout/hList7"/>
    <dgm:cxn modelId="{C8E9E9A3-3B74-4FF1-82DB-A9FB067D67F2}" type="presOf" srcId="{33B2F546-BE87-4D00-8CA7-06C76D0C9BCA}" destId="{B79DA834-C5F5-4C62-B0F0-D5B15F01C1F3}" srcOrd="0" destOrd="0" presId="urn:microsoft.com/office/officeart/2005/8/layout/hList7"/>
    <dgm:cxn modelId="{A42789D1-B498-49B4-8E44-2B02F4C82BB4}" type="presOf" srcId="{3AA44ED6-4C8F-4332-85F5-718F8C4879F5}" destId="{6E7F66F1-DE22-44C8-B197-757117CB05F2}" srcOrd="1" destOrd="0" presId="urn:microsoft.com/office/officeart/2005/8/layout/hList7"/>
    <dgm:cxn modelId="{14E0B803-6C4A-4F65-AD9C-53BF985F006D}" srcId="{549ACC90-DE71-40E1-BC1B-75AEC02F8F23}" destId="{9A2044C1-9022-481A-B105-721D38151E2B}" srcOrd="2" destOrd="0" parTransId="{D320AB01-552D-41EB-973D-BE669ECB60CE}" sibTransId="{D2AE99F5-69BD-4460-90EE-3D4CC164AA72}"/>
    <dgm:cxn modelId="{E7B71340-04D3-4873-BB48-FEE6D72D02F3}" type="presOf" srcId="{549ACC90-DE71-40E1-BC1B-75AEC02F8F23}" destId="{EA54FA94-2B06-446A-857C-577477A9BB99}" srcOrd="0" destOrd="0" presId="urn:microsoft.com/office/officeart/2005/8/layout/hList7"/>
    <dgm:cxn modelId="{0C036945-33D5-4E0B-BF20-72E6B1432821}" type="presOf" srcId="{9A2044C1-9022-481A-B105-721D38151E2B}" destId="{F36E974E-7EA1-433B-B830-0FC5622B390A}" srcOrd="0" destOrd="0" presId="urn:microsoft.com/office/officeart/2005/8/layout/hList7"/>
    <dgm:cxn modelId="{D1A0FD99-A012-4703-88E5-392CF453456C}" type="presOf" srcId="{604928BE-4C17-4C90-899C-5177D278F472}" destId="{9AAED21F-11EA-4B53-A014-C78DFD76EEEB}" srcOrd="0" destOrd="0" presId="urn:microsoft.com/office/officeart/2005/8/layout/hList7"/>
    <dgm:cxn modelId="{9DC3F813-4849-46DE-8948-6E8C127A9927}" type="presOf" srcId="{CC3DB228-DFDA-47B8-8034-84DF170C0F7D}" destId="{4CD5346D-CD46-47E6-8FF0-C3E5ABF5BB06}" srcOrd="0" destOrd="0" presId="urn:microsoft.com/office/officeart/2005/8/layout/hList7"/>
    <dgm:cxn modelId="{E07C2F37-147F-4A5A-BE22-4EE0AC8E8091}" srcId="{549ACC90-DE71-40E1-BC1B-75AEC02F8F23}" destId="{CC3DB228-DFDA-47B8-8034-84DF170C0F7D}" srcOrd="0" destOrd="0" parTransId="{3D5D36F8-6CE6-414B-8286-990EEFB1FBF8}" sibTransId="{33B2F546-BE87-4D00-8CA7-06C76D0C9BCA}"/>
    <dgm:cxn modelId="{E8CD84E0-C5EF-4A27-953F-1162453CB766}" srcId="{549ACC90-DE71-40E1-BC1B-75AEC02F8F23}" destId="{604928BE-4C17-4C90-899C-5177D278F472}" srcOrd="3" destOrd="0" parTransId="{9D608A65-F5CB-42A2-B795-06A36B2DB24E}" sibTransId="{F93CFFB5-CA63-45E2-8E1F-3AD77722133F}"/>
    <dgm:cxn modelId="{5966C0B5-89BC-45EB-AE4F-3FD703BC1713}" type="presParOf" srcId="{EA54FA94-2B06-446A-857C-577477A9BB99}" destId="{9E89B58C-97A8-43AB-BAF2-750E77CCFBCF}" srcOrd="0" destOrd="0" presId="urn:microsoft.com/office/officeart/2005/8/layout/hList7"/>
    <dgm:cxn modelId="{37C07B35-AC16-49EF-A4FB-EF9F46949A2C}" type="presParOf" srcId="{EA54FA94-2B06-446A-857C-577477A9BB99}" destId="{78914827-F8A3-4D4A-B50B-B55896EA35E3}" srcOrd="1" destOrd="0" presId="urn:microsoft.com/office/officeart/2005/8/layout/hList7"/>
    <dgm:cxn modelId="{099331EB-6B32-4C5D-816F-453BB39963A9}" type="presParOf" srcId="{78914827-F8A3-4D4A-B50B-B55896EA35E3}" destId="{9B991C14-7302-4515-844B-2B6631D2105D}" srcOrd="0" destOrd="0" presId="urn:microsoft.com/office/officeart/2005/8/layout/hList7"/>
    <dgm:cxn modelId="{6EE493C8-9E78-4A0F-887F-7E1070D045D3}" type="presParOf" srcId="{9B991C14-7302-4515-844B-2B6631D2105D}" destId="{4CD5346D-CD46-47E6-8FF0-C3E5ABF5BB06}" srcOrd="0" destOrd="0" presId="urn:microsoft.com/office/officeart/2005/8/layout/hList7"/>
    <dgm:cxn modelId="{F71F0F51-97A3-497B-9AB8-FB35D88C2310}" type="presParOf" srcId="{9B991C14-7302-4515-844B-2B6631D2105D}" destId="{981AE058-86AE-489D-B034-518A054C4B61}" srcOrd="1" destOrd="0" presId="urn:microsoft.com/office/officeart/2005/8/layout/hList7"/>
    <dgm:cxn modelId="{619AA37E-BE94-4027-81E2-4CD502DFCD37}" type="presParOf" srcId="{9B991C14-7302-4515-844B-2B6631D2105D}" destId="{C7A2055B-3283-40C6-A19B-2BD551283250}" srcOrd="2" destOrd="0" presId="urn:microsoft.com/office/officeart/2005/8/layout/hList7"/>
    <dgm:cxn modelId="{15D33644-5E59-4E64-8C6F-E11BC334500E}" type="presParOf" srcId="{9B991C14-7302-4515-844B-2B6631D2105D}" destId="{D2C99CF0-96AC-4AF4-A92A-F448A91B8B77}" srcOrd="3" destOrd="0" presId="urn:microsoft.com/office/officeart/2005/8/layout/hList7"/>
    <dgm:cxn modelId="{95230F1E-50DB-4F91-B1CB-5F315D0A54DE}" type="presParOf" srcId="{78914827-F8A3-4D4A-B50B-B55896EA35E3}" destId="{B79DA834-C5F5-4C62-B0F0-D5B15F01C1F3}" srcOrd="1" destOrd="0" presId="urn:microsoft.com/office/officeart/2005/8/layout/hList7"/>
    <dgm:cxn modelId="{EA5DCCE1-EA89-41BB-B3B2-9CBA65BC5EF0}" type="presParOf" srcId="{78914827-F8A3-4D4A-B50B-B55896EA35E3}" destId="{FE53340C-605B-479F-A875-CAF2A66FBDA6}" srcOrd="2" destOrd="0" presId="urn:microsoft.com/office/officeart/2005/8/layout/hList7"/>
    <dgm:cxn modelId="{17383F27-DE00-4D40-A734-C41DE5061E98}" type="presParOf" srcId="{FE53340C-605B-479F-A875-CAF2A66FBDA6}" destId="{50FE0118-6A56-48DF-9A7F-E87E83E9FB42}" srcOrd="0" destOrd="0" presId="urn:microsoft.com/office/officeart/2005/8/layout/hList7"/>
    <dgm:cxn modelId="{467C31E7-06B2-4EF4-96C9-DA6C03CC2685}" type="presParOf" srcId="{FE53340C-605B-479F-A875-CAF2A66FBDA6}" destId="{6E7F66F1-DE22-44C8-B197-757117CB05F2}" srcOrd="1" destOrd="0" presId="urn:microsoft.com/office/officeart/2005/8/layout/hList7"/>
    <dgm:cxn modelId="{F781E40B-159C-4223-A68D-34FF832999D9}" type="presParOf" srcId="{FE53340C-605B-479F-A875-CAF2A66FBDA6}" destId="{7856A991-02A1-4AB0-A384-10629B9D1F8D}" srcOrd="2" destOrd="0" presId="urn:microsoft.com/office/officeart/2005/8/layout/hList7"/>
    <dgm:cxn modelId="{34647F58-B03A-45B6-95AD-91AA90EEF45B}" type="presParOf" srcId="{FE53340C-605B-479F-A875-CAF2A66FBDA6}" destId="{3D0F6CB5-2EA5-44A2-AC42-878935F1B4DF}" srcOrd="3" destOrd="0" presId="urn:microsoft.com/office/officeart/2005/8/layout/hList7"/>
    <dgm:cxn modelId="{6A216763-4687-4622-928B-7449F4FF8E88}" type="presParOf" srcId="{78914827-F8A3-4D4A-B50B-B55896EA35E3}" destId="{8E627A30-9B69-4E32-AEDC-549CD8502C6C}" srcOrd="3" destOrd="0" presId="urn:microsoft.com/office/officeart/2005/8/layout/hList7"/>
    <dgm:cxn modelId="{0583688B-ED7E-49C8-ACAD-590400E26E79}" type="presParOf" srcId="{78914827-F8A3-4D4A-B50B-B55896EA35E3}" destId="{38B3A5A8-833E-4A66-9CA0-5F68DDC2D2B5}" srcOrd="4" destOrd="0" presId="urn:microsoft.com/office/officeart/2005/8/layout/hList7"/>
    <dgm:cxn modelId="{E27F2907-63FA-421E-93C1-B7AD0E422C44}" type="presParOf" srcId="{38B3A5A8-833E-4A66-9CA0-5F68DDC2D2B5}" destId="{F36E974E-7EA1-433B-B830-0FC5622B390A}" srcOrd="0" destOrd="0" presId="urn:microsoft.com/office/officeart/2005/8/layout/hList7"/>
    <dgm:cxn modelId="{4AB24C88-9F5A-4B2E-8D50-5D0534EE60D5}" type="presParOf" srcId="{38B3A5A8-833E-4A66-9CA0-5F68DDC2D2B5}" destId="{CD119B25-280C-49AA-9C05-8EC90C7A3314}" srcOrd="1" destOrd="0" presId="urn:microsoft.com/office/officeart/2005/8/layout/hList7"/>
    <dgm:cxn modelId="{F77BF19F-40AA-45AC-962F-FCDE4444D288}" type="presParOf" srcId="{38B3A5A8-833E-4A66-9CA0-5F68DDC2D2B5}" destId="{79F0C90F-2054-4729-9CC2-684A3F984113}" srcOrd="2" destOrd="0" presId="urn:microsoft.com/office/officeart/2005/8/layout/hList7"/>
    <dgm:cxn modelId="{F5C4F8DA-C142-4A97-B4BA-8D414F5B3582}" type="presParOf" srcId="{38B3A5A8-833E-4A66-9CA0-5F68DDC2D2B5}" destId="{CC4E8690-FBEA-4B57-8D1B-A8939687BE89}" srcOrd="3" destOrd="0" presId="urn:microsoft.com/office/officeart/2005/8/layout/hList7"/>
    <dgm:cxn modelId="{3E73274A-AD07-41F2-93FB-3C57455D12E7}" type="presParOf" srcId="{78914827-F8A3-4D4A-B50B-B55896EA35E3}" destId="{3F33A10C-3D8D-4446-A245-0EB10911E648}" srcOrd="5" destOrd="0" presId="urn:microsoft.com/office/officeart/2005/8/layout/hList7"/>
    <dgm:cxn modelId="{FC7F7152-C9AB-4434-BF01-C3C97672E973}" type="presParOf" srcId="{78914827-F8A3-4D4A-B50B-B55896EA35E3}" destId="{D727883F-6D12-4EA3-A087-A8BFFA0284F7}" srcOrd="6" destOrd="0" presId="urn:microsoft.com/office/officeart/2005/8/layout/hList7"/>
    <dgm:cxn modelId="{97A5195F-738D-4C37-BC7B-47AC27B63EAE}" type="presParOf" srcId="{D727883F-6D12-4EA3-A087-A8BFFA0284F7}" destId="{9AAED21F-11EA-4B53-A014-C78DFD76EEEB}" srcOrd="0" destOrd="0" presId="urn:microsoft.com/office/officeart/2005/8/layout/hList7"/>
    <dgm:cxn modelId="{A87BEF28-C302-4FF6-A3C5-CCBDDC6E9693}" type="presParOf" srcId="{D727883F-6D12-4EA3-A087-A8BFFA0284F7}" destId="{59D6FE8A-E076-4261-831E-AAEDC045584F}" srcOrd="1" destOrd="0" presId="urn:microsoft.com/office/officeart/2005/8/layout/hList7"/>
    <dgm:cxn modelId="{F9FEF431-CC97-4B1A-9EFF-EB648FEF47FF}" type="presParOf" srcId="{D727883F-6D12-4EA3-A087-A8BFFA0284F7}" destId="{5D5A0E3B-3631-4AB1-8958-59C160A6E1D4}" srcOrd="2" destOrd="0" presId="urn:microsoft.com/office/officeart/2005/8/layout/hList7"/>
    <dgm:cxn modelId="{72965A7C-05A7-48C2-9B4F-9A6D3A333D3B}" type="presParOf" srcId="{D727883F-6D12-4EA3-A087-A8BFFA0284F7}" destId="{7A0AAF62-1376-4EEB-8A4C-67B0BB1967C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FFC0D8-E19A-4B8C-848B-DA9A514B73B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4FE7BA3-375B-490B-8361-A283BC9120D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3D445CB-0EB9-4F12-BF07-CC0DC37C7640}" type="parTrans" cxnId="{E915FA99-3852-4260-983A-01D05826096B}">
      <dgm:prSet/>
      <dgm:spPr/>
      <dgm:t>
        <a:bodyPr/>
        <a:lstStyle/>
        <a:p>
          <a:endParaRPr lang="zh-TW" altLang="en-US"/>
        </a:p>
      </dgm:t>
    </dgm:pt>
    <dgm:pt modelId="{8D8EF981-B5F0-4FB0-82D0-892FECAB9010}" type="sibTrans" cxnId="{E915FA99-3852-4260-983A-01D05826096B}">
      <dgm:prSet/>
      <dgm:spPr/>
      <dgm:t>
        <a:bodyPr/>
        <a:lstStyle/>
        <a:p>
          <a:endParaRPr lang="zh-TW" altLang="en-US"/>
        </a:p>
      </dgm:t>
    </dgm:pt>
    <dgm:pt modelId="{93179AC6-431E-4C56-AD74-7CF3E952E19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AFE2B25D-FA88-4F67-9582-AF14F80FB458}" type="parTrans" cxnId="{9D76A90D-E5F3-4DCE-81A5-42BBAF74BDCB}">
      <dgm:prSet/>
      <dgm:spPr/>
      <dgm:t>
        <a:bodyPr/>
        <a:lstStyle/>
        <a:p>
          <a:endParaRPr lang="zh-TW" altLang="en-US"/>
        </a:p>
      </dgm:t>
    </dgm:pt>
    <dgm:pt modelId="{33E5E5F2-3506-4931-9992-FB710892660D}" type="sibTrans" cxnId="{9D76A90D-E5F3-4DCE-81A5-42BBAF74BDCB}">
      <dgm:prSet/>
      <dgm:spPr/>
      <dgm:t>
        <a:bodyPr/>
        <a:lstStyle/>
        <a:p>
          <a:endParaRPr lang="zh-TW" altLang="en-US"/>
        </a:p>
      </dgm:t>
    </dgm:pt>
    <dgm:pt modelId="{5D81FE0B-A18F-400A-B003-85ED86CE7BE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D5D32F5-8DB7-4A7F-949B-32A095DACB28}" type="parTrans" cxnId="{55D3F0BD-28C7-4197-B79E-1E834B1FB855}">
      <dgm:prSet/>
      <dgm:spPr/>
      <dgm:t>
        <a:bodyPr/>
        <a:lstStyle/>
        <a:p>
          <a:endParaRPr lang="zh-TW" altLang="en-US"/>
        </a:p>
      </dgm:t>
    </dgm:pt>
    <dgm:pt modelId="{F973A5B8-99A7-4996-B946-D26688250BA4}" type="sibTrans" cxnId="{55D3F0BD-28C7-4197-B79E-1E834B1FB855}">
      <dgm:prSet/>
      <dgm:spPr/>
      <dgm:t>
        <a:bodyPr/>
        <a:lstStyle/>
        <a:p>
          <a:endParaRPr lang="zh-TW" altLang="en-US"/>
        </a:p>
      </dgm:t>
    </dgm:pt>
    <dgm:pt modelId="{63994946-1133-4208-B388-FC31E16446A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3368897-F05D-490D-BA9E-BF6214A0DE7B}" type="parTrans" cxnId="{6B948D04-68FB-439B-815A-142ADBF35C4C}">
      <dgm:prSet/>
      <dgm:spPr/>
      <dgm:t>
        <a:bodyPr/>
        <a:lstStyle/>
        <a:p>
          <a:endParaRPr lang="zh-TW" altLang="en-US"/>
        </a:p>
      </dgm:t>
    </dgm:pt>
    <dgm:pt modelId="{181F0949-A134-4723-9E79-8118DEA48CF5}" type="sibTrans" cxnId="{6B948D04-68FB-439B-815A-142ADBF35C4C}">
      <dgm:prSet/>
      <dgm:spPr/>
      <dgm:t>
        <a:bodyPr/>
        <a:lstStyle/>
        <a:p>
          <a:endParaRPr lang="zh-TW" altLang="en-US"/>
        </a:p>
      </dgm:t>
    </dgm:pt>
    <dgm:pt modelId="{A99DAD91-4F64-494F-9E10-BD224651EB1C}" type="pres">
      <dgm:prSet presAssocID="{FFFFC0D8-E19A-4B8C-848B-DA9A514B73B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43483899-444D-467B-8BCB-781E9F379745}" type="pres">
      <dgm:prSet presAssocID="{D4FE7BA3-375B-490B-8361-A283BC9120DB}" presName="composite" presStyleCnt="0"/>
      <dgm:spPr/>
    </dgm:pt>
    <dgm:pt modelId="{0A85AE06-D2DB-4556-BA61-0297070943F4}" type="pres">
      <dgm:prSet presAssocID="{D4FE7BA3-375B-490B-8361-A283BC9120D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E33FE7-387B-44A8-8DB1-B5E702CA93C6}" type="pres">
      <dgm:prSet presAssocID="{D4FE7BA3-375B-490B-8361-A283BC9120D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7F16F98-0F1A-414C-8E76-3EA1D8171932}" type="pres">
      <dgm:prSet presAssocID="{D4FE7BA3-375B-490B-8361-A283BC9120D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20D50D-BE18-4DA8-AEC6-BAFECF594FA7}" type="pres">
      <dgm:prSet presAssocID="{8D8EF981-B5F0-4FB0-82D0-892FECAB9010}" presName="sibTrans" presStyleCnt="0"/>
      <dgm:spPr/>
    </dgm:pt>
    <dgm:pt modelId="{1F8130C8-0ECC-4FD9-8FDD-B79446D2DF37}" type="pres">
      <dgm:prSet presAssocID="{5D81FE0B-A18F-400A-B003-85ED86CE7BEB}" presName="composite" presStyleCnt="0"/>
      <dgm:spPr/>
    </dgm:pt>
    <dgm:pt modelId="{B43BA073-CD61-4317-A774-A49B467A4FBB}" type="pres">
      <dgm:prSet presAssocID="{5D81FE0B-A18F-400A-B003-85ED86CE7BE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37B4B0-2B6F-425D-9DB3-F813F758C1EA}" type="pres">
      <dgm:prSet presAssocID="{5D81FE0B-A18F-400A-B003-85ED86CE7BE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8416C4F-5F29-4651-8919-2C9AC7D2572B}" type="pres">
      <dgm:prSet presAssocID="{5D81FE0B-A18F-400A-B003-85ED86CE7BE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B274599-095B-43AB-9FDE-A91FBE93E73B}" type="presOf" srcId="{93179AC6-431E-4C56-AD74-7CF3E952E194}" destId="{E7F16F98-0F1A-414C-8E76-3EA1D8171932}" srcOrd="0" destOrd="0" presId="urn:microsoft.com/office/officeart/2008/layout/TitledPictureBlocks"/>
    <dgm:cxn modelId="{6B948D04-68FB-439B-815A-142ADBF35C4C}" srcId="{5D81FE0B-A18F-400A-B003-85ED86CE7BEB}" destId="{63994946-1133-4208-B388-FC31E16446A5}" srcOrd="0" destOrd="0" parTransId="{D3368897-F05D-490D-BA9E-BF6214A0DE7B}" sibTransId="{181F0949-A134-4723-9E79-8118DEA48CF5}"/>
    <dgm:cxn modelId="{9D76A90D-E5F3-4DCE-81A5-42BBAF74BDCB}" srcId="{D4FE7BA3-375B-490B-8361-A283BC9120DB}" destId="{93179AC6-431E-4C56-AD74-7CF3E952E194}" srcOrd="0" destOrd="0" parTransId="{AFE2B25D-FA88-4F67-9582-AF14F80FB458}" sibTransId="{33E5E5F2-3506-4931-9992-FB710892660D}"/>
    <dgm:cxn modelId="{366E6348-9F7B-4D79-BF0B-0F6316CE445D}" type="presOf" srcId="{D4FE7BA3-375B-490B-8361-A283BC9120DB}" destId="{0A85AE06-D2DB-4556-BA61-0297070943F4}" srcOrd="0" destOrd="0" presId="urn:microsoft.com/office/officeart/2008/layout/TitledPictureBlocks"/>
    <dgm:cxn modelId="{9ED411C6-41F9-4D0A-AB78-6CD074292FD5}" type="presOf" srcId="{FFFFC0D8-E19A-4B8C-848B-DA9A514B73B2}" destId="{A99DAD91-4F64-494F-9E10-BD224651EB1C}" srcOrd="0" destOrd="0" presId="urn:microsoft.com/office/officeart/2008/layout/TitledPictureBlocks"/>
    <dgm:cxn modelId="{55D3F0BD-28C7-4197-B79E-1E834B1FB855}" srcId="{FFFFC0D8-E19A-4B8C-848B-DA9A514B73B2}" destId="{5D81FE0B-A18F-400A-B003-85ED86CE7BEB}" srcOrd="1" destOrd="0" parTransId="{5D5D32F5-8DB7-4A7F-949B-32A095DACB28}" sibTransId="{F973A5B8-99A7-4996-B946-D26688250BA4}"/>
    <dgm:cxn modelId="{1D677BB7-8F70-4BF7-BB48-DFB739481EE9}" type="presOf" srcId="{63994946-1133-4208-B388-FC31E16446A5}" destId="{C8416C4F-5F29-4651-8919-2C9AC7D2572B}" srcOrd="0" destOrd="0" presId="urn:microsoft.com/office/officeart/2008/layout/TitledPictureBlocks"/>
    <dgm:cxn modelId="{D4629EBC-7B74-4C9A-81FA-33FBCC0B951E}" type="presOf" srcId="{5D81FE0B-A18F-400A-B003-85ED86CE7BEB}" destId="{B43BA073-CD61-4317-A774-A49B467A4FBB}" srcOrd="0" destOrd="0" presId="urn:microsoft.com/office/officeart/2008/layout/TitledPictureBlocks"/>
    <dgm:cxn modelId="{E915FA99-3852-4260-983A-01D05826096B}" srcId="{FFFFC0D8-E19A-4B8C-848B-DA9A514B73B2}" destId="{D4FE7BA3-375B-490B-8361-A283BC9120DB}" srcOrd="0" destOrd="0" parTransId="{D3D445CB-0EB9-4F12-BF07-CC0DC37C7640}" sibTransId="{8D8EF981-B5F0-4FB0-82D0-892FECAB9010}"/>
    <dgm:cxn modelId="{A9591B02-C96C-4FF9-8E24-5E2CBCC8CCE8}" type="presParOf" srcId="{A99DAD91-4F64-494F-9E10-BD224651EB1C}" destId="{43483899-444D-467B-8BCB-781E9F379745}" srcOrd="0" destOrd="0" presId="urn:microsoft.com/office/officeart/2008/layout/TitledPictureBlocks"/>
    <dgm:cxn modelId="{DCED1EA6-99B3-444C-ABAB-84A8864DABE7}" type="presParOf" srcId="{43483899-444D-467B-8BCB-781E9F379745}" destId="{0A85AE06-D2DB-4556-BA61-0297070943F4}" srcOrd="0" destOrd="0" presId="urn:microsoft.com/office/officeart/2008/layout/TitledPictureBlocks"/>
    <dgm:cxn modelId="{2807AF17-F33D-4105-9213-884E9B9D496A}" type="presParOf" srcId="{43483899-444D-467B-8BCB-781E9F379745}" destId="{D5E33FE7-387B-44A8-8DB1-B5E702CA93C6}" srcOrd="1" destOrd="0" presId="urn:microsoft.com/office/officeart/2008/layout/TitledPictureBlocks"/>
    <dgm:cxn modelId="{59576E9A-4F9A-4E2C-89A9-0F09D70F71D3}" type="presParOf" srcId="{43483899-444D-467B-8BCB-781E9F379745}" destId="{E7F16F98-0F1A-414C-8E76-3EA1D8171932}" srcOrd="2" destOrd="0" presId="urn:microsoft.com/office/officeart/2008/layout/TitledPictureBlocks"/>
    <dgm:cxn modelId="{349C166C-6877-4C6A-8A4C-35D5A7683B28}" type="presParOf" srcId="{A99DAD91-4F64-494F-9E10-BD224651EB1C}" destId="{5C20D50D-BE18-4DA8-AEC6-BAFECF594FA7}" srcOrd="1" destOrd="0" presId="urn:microsoft.com/office/officeart/2008/layout/TitledPictureBlocks"/>
    <dgm:cxn modelId="{7C330EC4-A709-4980-9E60-922127F246C7}" type="presParOf" srcId="{A99DAD91-4F64-494F-9E10-BD224651EB1C}" destId="{1F8130C8-0ECC-4FD9-8FDD-B79446D2DF37}" srcOrd="2" destOrd="0" presId="urn:microsoft.com/office/officeart/2008/layout/TitledPictureBlocks"/>
    <dgm:cxn modelId="{E29078CD-C3EE-4ECB-9B4E-0B30B0F34198}" type="presParOf" srcId="{1F8130C8-0ECC-4FD9-8FDD-B79446D2DF37}" destId="{B43BA073-CD61-4317-A774-A49B467A4FBB}" srcOrd="0" destOrd="0" presId="urn:microsoft.com/office/officeart/2008/layout/TitledPictureBlocks"/>
    <dgm:cxn modelId="{B5CBB0B0-25D8-45E3-BC4D-41DBB17C3139}" type="presParOf" srcId="{1F8130C8-0ECC-4FD9-8FDD-B79446D2DF37}" destId="{D337B4B0-2B6F-425D-9DB3-F813F758C1EA}" srcOrd="1" destOrd="0" presId="urn:microsoft.com/office/officeart/2008/layout/TitledPictureBlocks"/>
    <dgm:cxn modelId="{F3870E93-FE54-4A0D-9910-40A28F124894}" type="presParOf" srcId="{1F8130C8-0ECC-4FD9-8FDD-B79446D2DF37}" destId="{C8416C4F-5F29-4651-8919-2C9AC7D2572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EDC4D5-FBAE-46DE-B2B8-2FB0416EDCC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FDAAC94-2D5D-41DC-A4AC-B432BD19735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D5F2BFE-D5A0-47B6-ACE5-79B2EC853C9F}" type="parTrans" cxnId="{FEB514D8-69C9-446F-8792-9815F76CC5B3}">
      <dgm:prSet/>
      <dgm:spPr/>
      <dgm:t>
        <a:bodyPr/>
        <a:lstStyle/>
        <a:p>
          <a:endParaRPr lang="zh-TW" altLang="en-US"/>
        </a:p>
      </dgm:t>
    </dgm:pt>
    <dgm:pt modelId="{51422DCF-8BC9-4EE5-9ADA-BE356F6F2B16}" type="sibTrans" cxnId="{FEB514D8-69C9-446F-8792-9815F76CC5B3}">
      <dgm:prSet/>
      <dgm:spPr/>
      <dgm:t>
        <a:bodyPr/>
        <a:lstStyle/>
        <a:p>
          <a:endParaRPr lang="zh-TW" altLang="en-US"/>
        </a:p>
      </dgm:t>
    </dgm:pt>
    <dgm:pt modelId="{70FB49A4-CCEF-448C-9976-7236D1EC0EA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599992D1-292D-435E-BAD1-5181AE66F8F0}" type="parTrans" cxnId="{C8C061DF-0D6B-4D94-8306-CE475DA51C63}">
      <dgm:prSet/>
      <dgm:spPr/>
      <dgm:t>
        <a:bodyPr/>
        <a:lstStyle/>
        <a:p>
          <a:endParaRPr lang="zh-TW" altLang="en-US"/>
        </a:p>
      </dgm:t>
    </dgm:pt>
    <dgm:pt modelId="{3AB69D63-B10C-4467-AB53-E98340A7F3F6}" type="sibTrans" cxnId="{C8C061DF-0D6B-4D94-8306-CE475DA51C63}">
      <dgm:prSet/>
      <dgm:spPr/>
      <dgm:t>
        <a:bodyPr/>
        <a:lstStyle/>
        <a:p>
          <a:endParaRPr lang="zh-TW" altLang="en-US"/>
        </a:p>
      </dgm:t>
    </dgm:pt>
    <dgm:pt modelId="{1352B3F8-8B7A-4079-82FE-819923F6D66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DDD85DF-03F7-4A61-BFCA-AFD92AE23EA9}" type="parTrans" cxnId="{E18B4F10-A52F-4CCF-8A77-BBCA60D2A1FC}">
      <dgm:prSet/>
      <dgm:spPr/>
      <dgm:t>
        <a:bodyPr/>
        <a:lstStyle/>
        <a:p>
          <a:endParaRPr lang="zh-TW" altLang="en-US"/>
        </a:p>
      </dgm:t>
    </dgm:pt>
    <dgm:pt modelId="{9DC3D4AD-1FDA-426C-9E8B-DC1DA2B0E76E}" type="sibTrans" cxnId="{E18B4F10-A52F-4CCF-8A77-BBCA60D2A1FC}">
      <dgm:prSet/>
      <dgm:spPr/>
      <dgm:t>
        <a:bodyPr/>
        <a:lstStyle/>
        <a:p>
          <a:endParaRPr lang="zh-TW" altLang="en-US"/>
        </a:p>
      </dgm:t>
    </dgm:pt>
    <dgm:pt modelId="{EDC1BD3C-907F-438C-921D-7D93B30C169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D1DD1A9-149C-4D1A-A8E1-34B716BD76B2}" type="parTrans" cxnId="{5C89CD59-6030-4ED0-B6C2-275DD6B1EC24}">
      <dgm:prSet/>
      <dgm:spPr/>
      <dgm:t>
        <a:bodyPr/>
        <a:lstStyle/>
        <a:p>
          <a:endParaRPr lang="zh-TW" altLang="en-US"/>
        </a:p>
      </dgm:t>
    </dgm:pt>
    <dgm:pt modelId="{BB88B091-3D26-4A0B-8EF2-E68DE62EAC2B}" type="sibTrans" cxnId="{5C89CD59-6030-4ED0-B6C2-275DD6B1EC24}">
      <dgm:prSet/>
      <dgm:spPr/>
      <dgm:t>
        <a:bodyPr/>
        <a:lstStyle/>
        <a:p>
          <a:endParaRPr lang="zh-TW" altLang="en-US"/>
        </a:p>
      </dgm:t>
    </dgm:pt>
    <dgm:pt modelId="{F29BBFE4-6FEA-4EF2-967C-03459129223A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55F1BAA-3183-4ED2-8E7F-5264B863C171}" type="parTrans" cxnId="{5963E523-11EC-48E4-A35C-A6BDFD2B0BD0}">
      <dgm:prSet/>
      <dgm:spPr/>
      <dgm:t>
        <a:bodyPr/>
        <a:lstStyle/>
        <a:p>
          <a:endParaRPr lang="zh-TW" altLang="en-US"/>
        </a:p>
      </dgm:t>
    </dgm:pt>
    <dgm:pt modelId="{A2004908-977B-432C-B38D-C43AA672634E}" type="sibTrans" cxnId="{5963E523-11EC-48E4-A35C-A6BDFD2B0BD0}">
      <dgm:prSet/>
      <dgm:spPr/>
      <dgm:t>
        <a:bodyPr/>
        <a:lstStyle/>
        <a:p>
          <a:endParaRPr lang="zh-TW" altLang="en-US"/>
        </a:p>
      </dgm:t>
    </dgm:pt>
    <dgm:pt modelId="{D95F2CD8-0543-455A-9243-644F9DF3C89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6E90DFF-331B-4675-872B-2D36AFD44AB4}" type="parTrans" cxnId="{545737DC-F0F1-4A40-8802-A9A60E0FC162}">
      <dgm:prSet/>
      <dgm:spPr/>
      <dgm:t>
        <a:bodyPr/>
        <a:lstStyle/>
        <a:p>
          <a:endParaRPr lang="zh-TW" altLang="en-US"/>
        </a:p>
      </dgm:t>
    </dgm:pt>
    <dgm:pt modelId="{4242FB9F-3772-4953-9FD2-369BED35FA11}" type="sibTrans" cxnId="{545737DC-F0F1-4A40-8802-A9A60E0FC162}">
      <dgm:prSet/>
      <dgm:spPr/>
      <dgm:t>
        <a:bodyPr/>
        <a:lstStyle/>
        <a:p>
          <a:endParaRPr lang="zh-TW" altLang="en-US"/>
        </a:p>
      </dgm:t>
    </dgm:pt>
    <dgm:pt modelId="{C7F14542-DC59-4E06-AA4C-41F6DD9C21AD}" type="pres">
      <dgm:prSet presAssocID="{BAEDC4D5-FBAE-46DE-B2B8-2FB0416EDCC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5FC8029-F205-44A3-8D64-91219237DB5B}" type="pres">
      <dgm:prSet presAssocID="{BAEDC4D5-FBAE-46DE-B2B8-2FB0416EDCCA}" presName="cycle" presStyleCnt="0"/>
      <dgm:spPr/>
    </dgm:pt>
    <dgm:pt modelId="{26B65CA1-1145-42D7-A239-7AF540451C89}" type="pres">
      <dgm:prSet presAssocID="{BAEDC4D5-FBAE-46DE-B2B8-2FB0416EDCCA}" presName="centerShape" presStyleCnt="0"/>
      <dgm:spPr/>
    </dgm:pt>
    <dgm:pt modelId="{8B8F1467-0ABE-49BD-9E9D-BAA93FE8FD6F}" type="pres">
      <dgm:prSet presAssocID="{BAEDC4D5-FBAE-46DE-B2B8-2FB0416EDCCA}" presName="connSite" presStyleLbl="node1" presStyleIdx="0" presStyleCnt="3"/>
      <dgm:spPr/>
    </dgm:pt>
    <dgm:pt modelId="{9719D148-20F8-4B99-AD8A-E161ED47A779}" type="pres">
      <dgm:prSet presAssocID="{BAEDC4D5-FBAE-46DE-B2B8-2FB0416EDCCA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01E9407-C2DB-4B2E-9023-4FEA0EB23D00}" type="pres">
      <dgm:prSet presAssocID="{1D5F2BFE-D5A0-47B6-ACE5-79B2EC853C9F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71349B25-C4BF-48D7-B0A9-DD591A53A6BA}" type="pres">
      <dgm:prSet presAssocID="{7FDAAC94-2D5D-41DC-A4AC-B432BD197355}" presName="node" presStyleCnt="0"/>
      <dgm:spPr/>
    </dgm:pt>
    <dgm:pt modelId="{FDD71B91-3109-4636-936B-BF658FE4B9DE}" type="pres">
      <dgm:prSet presAssocID="{7FDAAC94-2D5D-41DC-A4AC-B432BD197355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69BD9C-98C6-4AB0-98BB-7E31714F1DDD}" type="pres">
      <dgm:prSet presAssocID="{7FDAAC94-2D5D-41DC-A4AC-B432BD197355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DFD1EB-5485-4937-B5F3-B613A1A820A5}" type="pres">
      <dgm:prSet presAssocID="{ED1DD1A9-149C-4D1A-A8E1-34B716BD76B2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C18AA4CD-E0A2-4AAE-A77E-C785B9042F2E}" type="pres">
      <dgm:prSet presAssocID="{EDC1BD3C-907F-438C-921D-7D93B30C1696}" presName="node" presStyleCnt="0"/>
      <dgm:spPr/>
    </dgm:pt>
    <dgm:pt modelId="{B4092C0A-E6E6-41C5-90A2-2346DFC95B75}" type="pres">
      <dgm:prSet presAssocID="{EDC1BD3C-907F-438C-921D-7D93B30C1696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BE5533-20E7-4FDE-99B5-7B8627A86006}" type="pres">
      <dgm:prSet presAssocID="{EDC1BD3C-907F-438C-921D-7D93B30C1696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8C061DF-0D6B-4D94-8306-CE475DA51C63}" srcId="{7FDAAC94-2D5D-41DC-A4AC-B432BD197355}" destId="{70FB49A4-CCEF-448C-9976-7236D1EC0EA9}" srcOrd="0" destOrd="0" parTransId="{599992D1-292D-435E-BAD1-5181AE66F8F0}" sibTransId="{3AB69D63-B10C-4467-AB53-E98340A7F3F6}"/>
    <dgm:cxn modelId="{93E99ED3-BEB7-4F9D-B2A3-5ECE7C66FE3A}" type="presOf" srcId="{7FDAAC94-2D5D-41DC-A4AC-B432BD197355}" destId="{FDD71B91-3109-4636-936B-BF658FE4B9DE}" srcOrd="0" destOrd="0" presId="urn:microsoft.com/office/officeart/2005/8/layout/radial2"/>
    <dgm:cxn modelId="{545737DC-F0F1-4A40-8802-A9A60E0FC162}" srcId="{EDC1BD3C-907F-438C-921D-7D93B30C1696}" destId="{D95F2CD8-0543-455A-9243-644F9DF3C896}" srcOrd="1" destOrd="0" parTransId="{96E90DFF-331B-4675-872B-2D36AFD44AB4}" sibTransId="{4242FB9F-3772-4953-9FD2-369BED35FA11}"/>
    <dgm:cxn modelId="{E18B4F10-A52F-4CCF-8A77-BBCA60D2A1FC}" srcId="{7FDAAC94-2D5D-41DC-A4AC-B432BD197355}" destId="{1352B3F8-8B7A-4079-82FE-819923F6D667}" srcOrd="1" destOrd="0" parTransId="{FDDD85DF-03F7-4A61-BFCA-AFD92AE23EA9}" sibTransId="{9DC3D4AD-1FDA-426C-9E8B-DC1DA2B0E76E}"/>
    <dgm:cxn modelId="{0B1EA8EF-28B8-499A-BCA6-D6874B9CC895}" type="presOf" srcId="{1352B3F8-8B7A-4079-82FE-819923F6D667}" destId="{0469BD9C-98C6-4AB0-98BB-7E31714F1DDD}" srcOrd="0" destOrd="1" presId="urn:microsoft.com/office/officeart/2005/8/layout/radial2"/>
    <dgm:cxn modelId="{FEB514D8-69C9-446F-8792-9815F76CC5B3}" srcId="{BAEDC4D5-FBAE-46DE-B2B8-2FB0416EDCCA}" destId="{7FDAAC94-2D5D-41DC-A4AC-B432BD197355}" srcOrd="0" destOrd="0" parTransId="{1D5F2BFE-D5A0-47B6-ACE5-79B2EC853C9F}" sibTransId="{51422DCF-8BC9-4EE5-9ADA-BE356F6F2B16}"/>
    <dgm:cxn modelId="{53F7A09C-8932-46BC-BB28-46697116A460}" type="presOf" srcId="{ED1DD1A9-149C-4D1A-A8E1-34B716BD76B2}" destId="{26DFD1EB-5485-4937-B5F3-B613A1A820A5}" srcOrd="0" destOrd="0" presId="urn:microsoft.com/office/officeart/2005/8/layout/radial2"/>
    <dgm:cxn modelId="{4B66DBBC-3FFE-4E00-B326-7B0D9024D932}" type="presOf" srcId="{D95F2CD8-0543-455A-9243-644F9DF3C896}" destId="{6ABE5533-20E7-4FDE-99B5-7B8627A86006}" srcOrd="0" destOrd="1" presId="urn:microsoft.com/office/officeart/2005/8/layout/radial2"/>
    <dgm:cxn modelId="{C04552A1-10CD-4194-B53D-FE69D6A7BB1F}" type="presOf" srcId="{BAEDC4D5-FBAE-46DE-B2B8-2FB0416EDCCA}" destId="{C7F14542-DC59-4E06-AA4C-41F6DD9C21AD}" srcOrd="0" destOrd="0" presId="urn:microsoft.com/office/officeart/2005/8/layout/radial2"/>
    <dgm:cxn modelId="{E059BE6C-DFD8-48B2-9393-C879D5818E1F}" type="presOf" srcId="{70FB49A4-CCEF-448C-9976-7236D1EC0EA9}" destId="{0469BD9C-98C6-4AB0-98BB-7E31714F1DDD}" srcOrd="0" destOrd="0" presId="urn:microsoft.com/office/officeart/2005/8/layout/radial2"/>
    <dgm:cxn modelId="{19C77DC5-B3DC-4921-A19B-671DDF65094C}" type="presOf" srcId="{EDC1BD3C-907F-438C-921D-7D93B30C1696}" destId="{B4092C0A-E6E6-41C5-90A2-2346DFC95B75}" srcOrd="0" destOrd="0" presId="urn:microsoft.com/office/officeart/2005/8/layout/radial2"/>
    <dgm:cxn modelId="{502A0319-44A5-481F-87EC-56F684969407}" type="presOf" srcId="{1D5F2BFE-D5A0-47B6-ACE5-79B2EC853C9F}" destId="{D01E9407-C2DB-4B2E-9023-4FEA0EB23D00}" srcOrd="0" destOrd="0" presId="urn:microsoft.com/office/officeart/2005/8/layout/radial2"/>
    <dgm:cxn modelId="{5C89CD59-6030-4ED0-B6C2-275DD6B1EC24}" srcId="{BAEDC4D5-FBAE-46DE-B2B8-2FB0416EDCCA}" destId="{EDC1BD3C-907F-438C-921D-7D93B30C1696}" srcOrd="1" destOrd="0" parTransId="{ED1DD1A9-149C-4D1A-A8E1-34B716BD76B2}" sibTransId="{BB88B091-3D26-4A0B-8EF2-E68DE62EAC2B}"/>
    <dgm:cxn modelId="{83DED417-8331-428D-8A4A-978004C042DD}" type="presOf" srcId="{F29BBFE4-6FEA-4EF2-967C-03459129223A}" destId="{6ABE5533-20E7-4FDE-99B5-7B8627A86006}" srcOrd="0" destOrd="0" presId="urn:microsoft.com/office/officeart/2005/8/layout/radial2"/>
    <dgm:cxn modelId="{5963E523-11EC-48E4-A35C-A6BDFD2B0BD0}" srcId="{EDC1BD3C-907F-438C-921D-7D93B30C1696}" destId="{F29BBFE4-6FEA-4EF2-967C-03459129223A}" srcOrd="0" destOrd="0" parTransId="{E55F1BAA-3183-4ED2-8E7F-5264B863C171}" sibTransId="{A2004908-977B-432C-B38D-C43AA672634E}"/>
    <dgm:cxn modelId="{7EAF3B85-D9C2-43A6-8379-816B56779011}" type="presParOf" srcId="{C7F14542-DC59-4E06-AA4C-41F6DD9C21AD}" destId="{25FC8029-F205-44A3-8D64-91219237DB5B}" srcOrd="0" destOrd="0" presId="urn:microsoft.com/office/officeart/2005/8/layout/radial2"/>
    <dgm:cxn modelId="{04509B8B-AC05-4AE1-BB6A-D99754F80C1D}" type="presParOf" srcId="{25FC8029-F205-44A3-8D64-91219237DB5B}" destId="{26B65CA1-1145-42D7-A239-7AF540451C89}" srcOrd="0" destOrd="0" presId="urn:microsoft.com/office/officeart/2005/8/layout/radial2"/>
    <dgm:cxn modelId="{41895C65-E83C-4E39-B8ED-38B46524BC06}" type="presParOf" srcId="{26B65CA1-1145-42D7-A239-7AF540451C89}" destId="{8B8F1467-0ABE-49BD-9E9D-BAA93FE8FD6F}" srcOrd="0" destOrd="0" presId="urn:microsoft.com/office/officeart/2005/8/layout/radial2"/>
    <dgm:cxn modelId="{2DEA159B-9E49-4D06-8562-49401F202215}" type="presParOf" srcId="{26B65CA1-1145-42D7-A239-7AF540451C89}" destId="{9719D148-20F8-4B99-AD8A-E161ED47A779}" srcOrd="1" destOrd="0" presId="urn:microsoft.com/office/officeart/2005/8/layout/radial2"/>
    <dgm:cxn modelId="{E0032C54-FF69-4F60-9245-38EE5CF5D166}" type="presParOf" srcId="{25FC8029-F205-44A3-8D64-91219237DB5B}" destId="{D01E9407-C2DB-4B2E-9023-4FEA0EB23D00}" srcOrd="1" destOrd="0" presId="urn:microsoft.com/office/officeart/2005/8/layout/radial2"/>
    <dgm:cxn modelId="{56261AB5-9E11-45BF-B80E-7877E940116A}" type="presParOf" srcId="{25FC8029-F205-44A3-8D64-91219237DB5B}" destId="{71349B25-C4BF-48D7-B0A9-DD591A53A6BA}" srcOrd="2" destOrd="0" presId="urn:microsoft.com/office/officeart/2005/8/layout/radial2"/>
    <dgm:cxn modelId="{EE0F73F9-B2FD-42AC-8357-145A3F1E1FE0}" type="presParOf" srcId="{71349B25-C4BF-48D7-B0A9-DD591A53A6BA}" destId="{FDD71B91-3109-4636-936B-BF658FE4B9DE}" srcOrd="0" destOrd="0" presId="urn:microsoft.com/office/officeart/2005/8/layout/radial2"/>
    <dgm:cxn modelId="{7B17820E-7E84-43F1-92DE-866782EDF320}" type="presParOf" srcId="{71349B25-C4BF-48D7-B0A9-DD591A53A6BA}" destId="{0469BD9C-98C6-4AB0-98BB-7E31714F1DDD}" srcOrd="1" destOrd="0" presId="urn:microsoft.com/office/officeart/2005/8/layout/radial2"/>
    <dgm:cxn modelId="{718CDD3B-107C-4832-A355-14EF3D9B15E9}" type="presParOf" srcId="{25FC8029-F205-44A3-8D64-91219237DB5B}" destId="{26DFD1EB-5485-4937-B5F3-B613A1A820A5}" srcOrd="3" destOrd="0" presId="urn:microsoft.com/office/officeart/2005/8/layout/radial2"/>
    <dgm:cxn modelId="{3BD388FE-882D-46F8-940A-7E0F83F8CD39}" type="presParOf" srcId="{25FC8029-F205-44A3-8D64-91219237DB5B}" destId="{C18AA4CD-E0A2-4AAE-A77E-C785B9042F2E}" srcOrd="4" destOrd="0" presId="urn:microsoft.com/office/officeart/2005/8/layout/radial2"/>
    <dgm:cxn modelId="{29EA80B0-5FF6-4BA6-AC5B-359FEEDCA5ED}" type="presParOf" srcId="{C18AA4CD-E0A2-4AAE-A77E-C785B9042F2E}" destId="{B4092C0A-E6E6-41C5-90A2-2346DFC95B75}" srcOrd="0" destOrd="0" presId="urn:microsoft.com/office/officeart/2005/8/layout/radial2"/>
    <dgm:cxn modelId="{C99BF995-6950-40C0-91C1-C8FB47412280}" type="presParOf" srcId="{C18AA4CD-E0A2-4AAE-A77E-C785B9042F2E}" destId="{6ABE5533-20E7-4FDE-99B5-7B8627A8600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26A26-B1B9-43A7-8A87-71CF0F8BADEE}">
      <dsp:nvSpPr>
        <dsp:cNvPr id="0" name=""/>
        <dsp:cNvSpPr/>
      </dsp:nvSpPr>
      <dsp:spPr>
        <a:xfrm>
          <a:off x="626797" y="273"/>
          <a:ext cx="4859173" cy="194366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打擊新冠病毒，守護健康你我有責</a:t>
          </a:r>
          <a:endParaRPr lang="zh-TW" sz="4200" kern="1200"/>
        </a:p>
      </dsp:txBody>
      <dsp:txXfrm>
        <a:off x="1598632" y="273"/>
        <a:ext cx="2915504" cy="19436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D5346D-CD46-47E6-8FF0-C3E5ABF5BB0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2C99CF0-96AC-4AF4-A92A-F448A91B8B77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E0118-6A56-48DF-9A7F-E87E83E9FB4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3D0F6CB5-2EA5-44A2-AC42-878935F1B4D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E974E-7EA1-433B-B830-0FC5622B390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C4E8690-FBEA-4B57-8D1B-A8939687BE8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ED21F-11EA-4B53-A014-C78DFD76EEEB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7A0AAF62-1376-4EEB-8A4C-67B0BB1967C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9B58C-97A8-43AB-BAF2-750E77CCFBC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E33FE7-387B-44A8-8DB1-B5E702CA93C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F16F98-0F1A-414C-8E76-3EA1D817193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0A85AE06-D2DB-4556-BA61-0297070943F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337B4B0-2B6F-425D-9DB3-F813F758C1E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16C4F-5F29-4651-8919-2C9AC7D2572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B43BA073-CD61-4317-A774-A49B467A4FB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FD1EB-5485-4937-B5F3-B613A1A820A5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E9407-C2DB-4B2E-9023-4FEA0EB23D0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9D148-20F8-4B99-AD8A-E161ED47A779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D71B91-3109-4636-936B-BF658FE4B9D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0469BD9C-98C6-4AB0-98BB-7E31714F1DD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4092C0A-E6E6-41C5-90A2-2346DFC95B7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6ABE5533-20E7-4FDE-99B5-7B8627A8600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32000">
              <a:schemeClr val="accent5"/>
            </a:gs>
            <a:gs pos="66000">
              <a:schemeClr val="accent4"/>
            </a:gs>
            <a:gs pos="96000">
              <a:schemeClr val="accent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32000">
              <a:schemeClr val="accent5"/>
            </a:gs>
            <a:gs pos="12000">
              <a:schemeClr val="accent4"/>
            </a:gs>
            <a:gs pos="42000">
              <a:schemeClr val="accent5"/>
            </a:gs>
            <a:gs pos="76000">
              <a:schemeClr val="accent4"/>
            </a:gs>
            <a:gs pos="59000">
              <a:schemeClr val="accent4"/>
            </a:gs>
            <a:gs pos="96000">
              <a:schemeClr val="accent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95732718"/>
              </p:ext>
            </p:extLst>
          </p:nvPr>
        </p:nvGraphicFramePr>
        <p:xfrm>
          <a:off x="1475656" y="2852936"/>
          <a:ext cx="6112768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5200376"/>
            <a:ext cx="1219048" cy="118095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750" y="1337201"/>
            <a:ext cx="2540579" cy="1130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3114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3718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5441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2021-12-13T03:08:19Z</dcterms:modified>
</cp:coreProperties>
</file>