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CC"/>
    <a:srgbClr val="99FF99"/>
    <a:srgbClr val="FFFF99"/>
    <a:srgbClr val="FF66FF"/>
    <a:srgbClr val="0066FF"/>
    <a:srgbClr val="C03F91"/>
    <a:srgbClr val="B72F8C"/>
    <a:srgbClr val="FFFF66"/>
    <a:srgbClr val="69A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11/22/2021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2021/11/22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2021/11/22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2021/11/22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slide" Target="slide4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5.tiff"/><Relationship Id="rId4" Type="http://schemas.openxmlformats.org/officeDocument/2006/relationships/image" Target="../media/image4.tif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請你猜一猜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你一定猜不到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779912" y="4581128"/>
            <a:ext cx="1800200" cy="936104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solidFill>
                  <a:srgbClr val="0066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開始</a:t>
            </a:r>
            <a:endParaRPr lang="zh-TW" altLang="en-US" sz="4000" b="1" dirty="0">
              <a:solidFill>
                <a:srgbClr val="0066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請問我喜歡吃的東西是？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779912" y="4733528"/>
            <a:ext cx="1800200" cy="936104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solidFill>
                  <a:srgbClr val="0066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牛排</a:t>
            </a:r>
            <a:endParaRPr lang="zh-TW" altLang="en-US" sz="4000" b="1" dirty="0">
              <a:solidFill>
                <a:srgbClr val="0066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516216" y="4733528"/>
            <a:ext cx="1800200" cy="936104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>
                <a:solidFill>
                  <a:srgbClr val="0066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漢堡</a:t>
            </a:r>
          </a:p>
        </p:txBody>
      </p:sp>
      <p:sp>
        <p:nvSpPr>
          <p:cNvPr id="5" name="圓角矩形 4">
            <a:hlinkClick r:id="rId2" action="ppaction://hlinksldjump"/>
          </p:cNvPr>
          <p:cNvSpPr/>
          <p:nvPr/>
        </p:nvSpPr>
        <p:spPr>
          <a:xfrm>
            <a:off x="1155812" y="4733528"/>
            <a:ext cx="1800200" cy="936104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solidFill>
                  <a:srgbClr val="0066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火</a:t>
            </a:r>
            <a:r>
              <a:rPr lang="zh-TW" altLang="en-US" sz="4000" b="1" dirty="0">
                <a:solidFill>
                  <a:srgbClr val="0066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鍋</a:t>
            </a: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12" y="2531743"/>
            <a:ext cx="2160000" cy="1338152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912" y="2531743"/>
            <a:ext cx="2160000" cy="133677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316" y="2661599"/>
            <a:ext cx="2160000" cy="1224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779912" y="4581128"/>
            <a:ext cx="1800200" cy="936104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solidFill>
                  <a:srgbClr val="0066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重來</a:t>
            </a:r>
            <a:endParaRPr lang="zh-TW" altLang="en-US" sz="4000" b="1" dirty="0">
              <a:solidFill>
                <a:srgbClr val="0066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980728"/>
            <a:ext cx="3015599" cy="3203236"/>
          </a:xfrm>
          <a:prstGeom prst="rect">
            <a:avLst/>
          </a:prstGeom>
        </p:spPr>
      </p:pic>
      <p:sp>
        <p:nvSpPr>
          <p:cNvPr id="5" name="圓角矩形圖說文字 4"/>
          <p:cNvSpPr/>
          <p:nvPr/>
        </p:nvSpPr>
        <p:spPr>
          <a:xfrm>
            <a:off x="5427359" y="836712"/>
            <a:ext cx="2312993" cy="1745634"/>
          </a:xfrm>
          <a:prstGeom prst="wedgeRoundRectCallout">
            <a:avLst>
              <a:gd name="adj1" fmla="val -78336"/>
              <a:gd name="adj2" fmla="val 25991"/>
              <a:gd name="adj3" fmla="val 1666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</a:t>
            </a:r>
            <a:endParaRPr lang="zh-TW" altLang="en-US" sz="3600" dirty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779912" y="4581128"/>
            <a:ext cx="1800200" cy="936104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solidFill>
                  <a:srgbClr val="0066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再見</a:t>
            </a:r>
            <a:endParaRPr lang="zh-TW" altLang="en-US" sz="4000" b="1" dirty="0">
              <a:solidFill>
                <a:srgbClr val="0066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908720"/>
            <a:ext cx="3024336" cy="3340469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6012160" y="874618"/>
            <a:ext cx="2592288" cy="2160240"/>
          </a:xfrm>
          <a:prstGeom prst="cloudCallout">
            <a:avLst>
              <a:gd name="adj1" fmla="val -78554"/>
              <a:gd name="adj2" fmla="val 32998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FF33CC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太棒了！</a:t>
            </a:r>
            <a:endParaRPr lang="zh-TW" altLang="en-US" sz="3600" dirty="0">
              <a:solidFill>
                <a:srgbClr val="FF33CC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33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微軟正黑體</vt:lpstr>
      <vt:lpstr>新細明體</vt:lpstr>
      <vt:lpstr>標楷體</vt:lpstr>
      <vt:lpstr>Arial</vt:lpstr>
      <vt:lpstr>Calibri</vt:lpstr>
      <vt:lpstr>訓練</vt:lpstr>
      <vt:lpstr>請你猜一猜</vt:lpstr>
      <vt:lpstr>請問我喜歡吃的東西是？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2021-11-22T02:59:28Z</dcterms:modified>
</cp:coreProperties>
</file>