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Relationship Id="rId5" Type="http://schemas.openxmlformats.org/officeDocument/2006/relationships/audio" Target="../media/audio2.wav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Relationship Id="rId5" Type="http://schemas.openxmlformats.org/officeDocument/2006/relationships/audio" Target="../media/audio3.wav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Relationship Id="rId6" Type="http://schemas.openxmlformats.org/officeDocument/2006/relationships/audio" Target="../media/audio4.wav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403648" y="980728"/>
            <a:ext cx="6085656" cy="93610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猜猜看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400735" y="1772816"/>
            <a:ext cx="6085656" cy="172819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你一定想不到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779912" y="4437112"/>
            <a:ext cx="1728192" cy="1008112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開始</a:t>
            </a:r>
            <a:endParaRPr lang="zh-TW" alt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3" name="breeze.wav"/>
          </p:stSnd>
        </p:sndAc>
      </p:transition>
    </mc:Choice>
    <mc:Fallback xmlns="">
      <p:transition spd="slow">
        <p:dissolve/>
        <p:sndAc>
          <p:stSnd>
            <p:snd r:embed="rId5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2000">
              <a:schemeClr val="accent4">
                <a:lumMod val="60000"/>
                <a:lumOff val="40000"/>
              </a:schemeClr>
            </a:gs>
            <a:gs pos="82000">
              <a:schemeClr val="accent5">
                <a:lumMod val="40000"/>
                <a:lumOff val="60000"/>
              </a:schemeClr>
            </a:gs>
          </a:gsLst>
          <a:lin ang="7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請問我喜歡的動畫是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5201910" y="4703281"/>
            <a:ext cx="1800200" cy="111817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角落生物</a:t>
            </a:r>
            <a:endParaRPr lang="zh-TW" alt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3347864" y="2924944"/>
            <a:ext cx="1866056" cy="116889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鬼滅之刃</a:t>
            </a:r>
            <a:endParaRPr lang="zh-TW" alt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1403648" y="4716749"/>
            <a:ext cx="1800201" cy="111817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魷魚遊</a:t>
            </a:r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戲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60648"/>
            <a:ext cx="2164916" cy="18065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  <p:sndAc>
          <p:stSnd>
            <p:snd r:embed="rId2" name="push.wav"/>
          </p:stSnd>
        </p:sndAc>
      </p:transition>
    </mc:Choice>
    <mc:Fallback xmlns="">
      <p:transition spd="slow">
        <p:fade/>
        <p:sndAc>
          <p:stSnd>
            <p:snd r:embed="rId5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chemeClr val="accent4">
                <a:lumMod val="60000"/>
                <a:lumOff val="40000"/>
              </a:schemeClr>
            </a:gs>
            <a:gs pos="82000">
              <a:schemeClr val="accent5">
                <a:lumMod val="40000"/>
                <a:lumOff val="60000"/>
              </a:schemeClr>
            </a:gs>
          </a:gsLst>
          <a:lin ang="7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779912" y="4437112"/>
            <a:ext cx="1728192" cy="100811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重</a:t>
            </a:r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來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58772"/>
            <a:ext cx="3913882" cy="4157412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 flipH="1">
            <a:off x="6228184" y="901940"/>
            <a:ext cx="2134790" cy="1335538"/>
          </a:xfrm>
          <a:prstGeom prst="wedgeEllipseCallout">
            <a:avLst>
              <a:gd name="adj1" fmla="val 81027"/>
              <a:gd name="adj2" fmla="val 229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答錯了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  <p:sndAc>
          <p:stSnd>
            <p:snd r:embed="rId2" name="click.wav"/>
          </p:stSnd>
        </p:sndAc>
      </p:transition>
    </mc:Choice>
    <mc:Fallback xmlns="">
      <p:transition spd="slow">
        <p:fade/>
        <p:sndAc>
          <p:stSnd>
            <p:snd r:embed="rId5" name="click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chemeClr val="accent4">
                <a:lumMod val="60000"/>
                <a:lumOff val="40000"/>
              </a:schemeClr>
            </a:gs>
            <a:gs pos="82000">
              <a:schemeClr val="accent5">
                <a:lumMod val="40000"/>
                <a:lumOff val="60000"/>
              </a:schemeClr>
            </a:gs>
          </a:gsLst>
          <a:lin ang="7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779912" y="4437112"/>
            <a:ext cx="1728192" cy="100811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結</a:t>
            </a:r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束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124744"/>
            <a:ext cx="2682230" cy="2960001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6156176" y="1700808"/>
            <a:ext cx="1728192" cy="1008112"/>
          </a:xfrm>
          <a:prstGeom prst="cloudCallout">
            <a:avLst>
              <a:gd name="adj1" fmla="val -70537"/>
              <a:gd name="adj2" fmla="val 515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再見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48200"/>
            <a:ext cx="2794000" cy="2209800"/>
          </a:xfrm>
          <a:prstGeom prst="rect">
            <a:avLst/>
          </a:prstGeom>
        </p:spPr>
      </p:pic>
      <p:sp>
        <p:nvSpPr>
          <p:cNvPr id="6" name="橢圓形圖說文字 5"/>
          <p:cNvSpPr/>
          <p:nvPr/>
        </p:nvSpPr>
        <p:spPr>
          <a:xfrm>
            <a:off x="1403648" y="3356992"/>
            <a:ext cx="1158776" cy="108012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掰</a:t>
            </a:r>
            <a:r>
              <a:rPr lang="zh-TW" altLang="en-US" dirty="0"/>
              <a:t>掰</a:t>
            </a: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  <p:sndAc>
          <p:stSnd>
            <p:snd r:embed="rId2" name="drumroll.wav"/>
          </p:stSnd>
        </p:sndAc>
      </p:transition>
    </mc:Choice>
    <mc:Fallback xmlns="">
      <p:transition spd="slow">
        <p:fade/>
        <p:sndAc>
          <p:stSnd>
            <p:snd r:embed="rId6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33</Words>
  <Application>Microsoft Office PowerPoint</Application>
  <PresentationFormat>如螢幕大小 (4:3)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猜猜看</vt:lpstr>
      <vt:lpstr>請問我喜歡的動畫是?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2021-11-22T03:08:17Z</dcterms:modified>
</cp:coreProperties>
</file>