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66FF"/>
    <a:srgbClr val="9999FF"/>
    <a:srgbClr val="00CCFF"/>
    <a:srgbClr val="FFFF99"/>
    <a:srgbClr val="CCFFFF"/>
    <a:srgbClr val="3399FF"/>
    <a:srgbClr val="B2B2B2"/>
    <a:srgbClr val="DDDDDD"/>
    <a:srgbClr val="F8F8F8"/>
    <a:srgbClr val="9900FF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4.png"/><Relationship Id="rId5" Type="http://schemas.openxmlformats.org/officeDocument/2006/relationships/image" Target="../media/image6.jp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6000">
              <a:srgbClr val="CCFFFF"/>
            </a:gs>
            <a:gs pos="41000">
              <a:srgbClr val="9966FF"/>
            </a:gs>
            <a:gs pos="74000">
              <a:srgbClr val="9900FF"/>
            </a:gs>
            <a:gs pos="94000">
              <a:srgbClr val="FFFFFF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動動小腦袋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你的腦袋一定轉部過來</a:t>
            </a:r>
            <a:endParaRPr lang="zh-TW" altLang="en-US" dirty="0"/>
          </a:p>
        </p:txBody>
      </p:sp>
      <p:sp>
        <p:nvSpPr>
          <p:cNvPr id="2" name="圓角化同側角落矩形 1">
            <a:hlinkClick r:id="" action="ppaction://hlinkshowjump?jump=nextslide"/>
          </p:cNvPr>
          <p:cNvSpPr/>
          <p:nvPr/>
        </p:nvSpPr>
        <p:spPr>
          <a:xfrm>
            <a:off x="3203848" y="3861048"/>
            <a:ext cx="3456384" cy="914400"/>
          </a:xfrm>
          <a:prstGeom prst="round2SameRect">
            <a:avLst/>
          </a:prstGeom>
          <a:blipFill>
            <a:blip r:embed="rId3"/>
            <a:tile tx="0" ty="0" sx="100000" sy="100000" flip="none" algn="tl"/>
          </a:blipFill>
          <a:ln w="28575">
            <a:prstDash val="dashDot"/>
          </a:ln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90000" dist="50800" dir="5400000" sy="-100000" algn="bl" rotWithShape="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開始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rgbClr val="F8F8F8"/>
            </a:gs>
            <a:gs pos="41000">
              <a:srgbClr val="B2B2B2"/>
            </a:gs>
            <a:gs pos="74000">
              <a:schemeClr val="accent1">
                <a:lumMod val="40000"/>
                <a:lumOff val="60000"/>
              </a:schemeClr>
            </a:gs>
            <a:gs pos="94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蓮葉效印</a:t>
            </a: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圓角化同側角落矩形 2">
            <a:hlinkClick r:id="" action="ppaction://hlinkshowjump?jump=nextslide"/>
          </p:cNvPr>
          <p:cNvSpPr/>
          <p:nvPr/>
        </p:nvSpPr>
        <p:spPr>
          <a:xfrm>
            <a:off x="2849960" y="5373216"/>
            <a:ext cx="3456384" cy="914400"/>
          </a:xfrm>
          <a:prstGeom prst="round2SameRect">
            <a:avLst/>
          </a:prstGeom>
          <a:blipFill>
            <a:blip r:embed="rId2"/>
            <a:tile tx="0" ty="0" sx="100000" sy="100000" flip="none" algn="tl"/>
          </a:blipFill>
          <a:ln w="28575">
            <a:prstDash val="dashDot"/>
          </a:ln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90000" dist="50800" dir="5400000" sy="-100000" algn="bl" rotWithShape="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可以吃掉</a:t>
            </a:r>
            <a:endParaRPr lang="zh-TW" altLang="en-US" sz="4400" dirty="0"/>
          </a:p>
        </p:txBody>
      </p:sp>
      <p:sp>
        <p:nvSpPr>
          <p:cNvPr id="6" name="圓角化同側角落矩形 5">
            <a:hlinkClick r:id="" action="ppaction://hlinkshowjump?jump=nextslide"/>
          </p:cNvPr>
          <p:cNvSpPr/>
          <p:nvPr/>
        </p:nvSpPr>
        <p:spPr>
          <a:xfrm>
            <a:off x="559590" y="3628376"/>
            <a:ext cx="2923309" cy="1050954"/>
          </a:xfrm>
          <a:prstGeom prst="round2SameRect">
            <a:avLst/>
          </a:prstGeom>
          <a:blipFill>
            <a:blip r:embed="rId2"/>
            <a:tile tx="0" ty="0" sx="100000" sy="100000" flip="none" algn="tl"/>
          </a:blipFill>
          <a:ln w="28575">
            <a:prstDash val="dashDot"/>
          </a:ln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90000" dist="50800" dir="5400000" sy="-100000" algn="bl" rotWithShape="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下雨葉片會溼掉</a:t>
            </a:r>
            <a:endParaRPr lang="zh-TW" altLang="en-US" sz="3600" dirty="0"/>
          </a:p>
        </p:txBody>
      </p:sp>
      <p:sp>
        <p:nvSpPr>
          <p:cNvPr id="7" name="圓角化同側角落矩形 6">
            <a:hlinkClick r:id="" action="ppaction://hlinkshowjump?jump=lastslide"/>
          </p:cNvPr>
          <p:cNvSpPr/>
          <p:nvPr/>
        </p:nvSpPr>
        <p:spPr>
          <a:xfrm>
            <a:off x="5232376" y="3655876"/>
            <a:ext cx="3384376" cy="1207150"/>
          </a:xfrm>
          <a:prstGeom prst="round2SameRect">
            <a:avLst>
              <a:gd name="adj1" fmla="val 16667"/>
              <a:gd name="adj2" fmla="val 12625"/>
            </a:avLst>
          </a:prstGeom>
          <a:blipFill>
            <a:blip r:embed="rId2"/>
            <a:tile tx="0" ty="0" sx="100000" sy="100000" flip="none" algn="tl"/>
          </a:blipFill>
          <a:ln w="28575">
            <a:prstDash val="dashDot"/>
          </a:ln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90000" dist="50800" dir="5400000" sy="-100000" algn="bl" rotWithShape="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下雨葉片不會溼掉</a:t>
            </a:r>
            <a:endParaRPr lang="zh-TW" altLang="en-US" sz="40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64148">
            <a:off x="3253834" y="956730"/>
            <a:ext cx="3020522" cy="2520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rgbClr val="9966FF"/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化同側角落矩形 1">
            <a:hlinkClick r:id="" action="ppaction://hlinkshowjump?jump=previousslide"/>
          </p:cNvPr>
          <p:cNvSpPr/>
          <p:nvPr/>
        </p:nvSpPr>
        <p:spPr>
          <a:xfrm>
            <a:off x="3203848" y="3861048"/>
            <a:ext cx="3456384" cy="914400"/>
          </a:xfrm>
          <a:prstGeom prst="round2SameRect">
            <a:avLst/>
          </a:prstGeom>
          <a:blipFill>
            <a:blip r:embed="rId3"/>
            <a:tile tx="0" ty="0" sx="100000" sy="100000" flip="none" algn="tl"/>
          </a:blipFill>
          <a:ln w="28575">
            <a:prstDash val="dashDot"/>
          </a:ln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90000" dist="50800" dir="5400000" sy="-100000" algn="bl" rotWithShape="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錯</a:t>
            </a:r>
            <a:r>
              <a:rPr lang="zh-TW" altLang="en-US" sz="5400" dirty="0"/>
              <a:t>了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204864"/>
            <a:ext cx="1371487" cy="145682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4995129"/>
            <a:ext cx="1371487" cy="1456824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513" y="4047036"/>
            <a:ext cx="1371487" cy="145682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4991" y="748040"/>
            <a:ext cx="1371487" cy="1456824"/>
          </a:xfrm>
          <a:prstGeom prst="rect">
            <a:avLst/>
          </a:prstGeom>
        </p:spPr>
      </p:pic>
      <p:sp>
        <p:nvSpPr>
          <p:cNvPr id="9" name="雲朵形圖說文字 8"/>
          <p:cNvSpPr/>
          <p:nvPr/>
        </p:nvSpPr>
        <p:spPr>
          <a:xfrm>
            <a:off x="2204032" y="750983"/>
            <a:ext cx="1800200" cy="1456824"/>
          </a:xfrm>
          <a:prstGeom prst="cloudCallout">
            <a:avLst>
              <a:gd name="adj1" fmla="val -54696"/>
              <a:gd name="adj2" fmla="val 739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沒關</a:t>
            </a:r>
            <a:r>
              <a:rPr lang="zh-TW" altLang="en-US" dirty="0"/>
              <a:t>西</a:t>
            </a:r>
          </a:p>
        </p:txBody>
      </p:sp>
      <p:sp>
        <p:nvSpPr>
          <p:cNvPr id="10" name="橢圓形圖說文字 9"/>
          <p:cNvSpPr/>
          <p:nvPr/>
        </p:nvSpPr>
        <p:spPr>
          <a:xfrm>
            <a:off x="6807899" y="448420"/>
            <a:ext cx="1673905" cy="1028032"/>
          </a:xfrm>
          <a:prstGeom prst="wedgeEllipseCallout">
            <a:avLst>
              <a:gd name="adj1" fmla="val -57197"/>
              <a:gd name="adj2" fmla="val 6928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!!</a:t>
            </a:r>
            <a:endParaRPr lang="zh-TW" altLang="en-US" dirty="0"/>
          </a:p>
        </p:txBody>
      </p:sp>
      <p:sp>
        <p:nvSpPr>
          <p:cNvPr id="11" name="圓角矩形圖說文字 10"/>
          <p:cNvSpPr/>
          <p:nvPr/>
        </p:nvSpPr>
        <p:spPr>
          <a:xfrm>
            <a:off x="7380312" y="3140968"/>
            <a:ext cx="1152128" cy="720080"/>
          </a:xfrm>
          <a:prstGeom prst="wedgeRoundRectCallout">
            <a:avLst>
              <a:gd name="adj1" fmla="val -3998"/>
              <a:gd name="adj2" fmla="val 10098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再來一</a:t>
            </a:r>
            <a:r>
              <a:rPr lang="zh-TW" altLang="en-US" dirty="0"/>
              <a:t>次</a:t>
            </a: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 advClick="0">
    <p:randomBar dir="vert"/>
    <p:sndAc>
      <p:stSnd>
        <p:snd r:embed="rId2" name="bomb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chemeClr val="bg1"/>
            </a:gs>
            <a:gs pos="41000">
              <a:srgbClr val="FFFF99"/>
            </a:gs>
            <a:gs pos="74000">
              <a:srgbClr val="CCFFFF"/>
            </a:gs>
            <a:gs pos="94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化同側角落矩形 1">
            <a:hlinkClick r:id="" action="ppaction://hlinkshowjump?jump=endshow"/>
          </p:cNvPr>
          <p:cNvSpPr/>
          <p:nvPr/>
        </p:nvSpPr>
        <p:spPr>
          <a:xfrm>
            <a:off x="2339752" y="3501008"/>
            <a:ext cx="3456384" cy="914400"/>
          </a:xfrm>
          <a:prstGeom prst="round2SameRect">
            <a:avLst/>
          </a:prstGeom>
          <a:blipFill>
            <a:blip r:embed="rId3"/>
            <a:tile tx="0" ty="0" sx="100000" sy="100000" flip="none" algn="tl"/>
          </a:blipFill>
          <a:ln w="28575">
            <a:prstDash val="dashDot"/>
          </a:ln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90000" dist="50800" dir="5400000" sy="-100000" algn="bl" rotWithShape="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對</a:t>
            </a:r>
            <a:r>
              <a:rPr lang="zh-TW" altLang="en-US" sz="5400" dirty="0"/>
              <a:t>了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115"/>
            <a:ext cx="2123728" cy="2343661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5839" y="4623614"/>
            <a:ext cx="2794000" cy="220980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4415408"/>
            <a:ext cx="1371487" cy="1456824"/>
          </a:xfrm>
          <a:prstGeom prst="rect">
            <a:avLst/>
          </a:prstGeom>
        </p:spPr>
      </p:pic>
      <p:sp>
        <p:nvSpPr>
          <p:cNvPr id="6" name="矩形圖說文字 5"/>
          <p:cNvSpPr/>
          <p:nvPr/>
        </p:nvSpPr>
        <p:spPr>
          <a:xfrm>
            <a:off x="2733127" y="717667"/>
            <a:ext cx="1872208" cy="864096"/>
          </a:xfrm>
          <a:prstGeom prst="wedgeRectCallout">
            <a:avLst>
              <a:gd name="adj1" fmla="val -60794"/>
              <a:gd name="adj2" fmla="val 1073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跟我依樣聰明</a:t>
            </a:r>
            <a:endParaRPr lang="zh-TW" altLang="en-US" dirty="0"/>
          </a:p>
        </p:txBody>
      </p:sp>
      <p:sp>
        <p:nvSpPr>
          <p:cNvPr id="7" name="雲朵形圖說文字 6"/>
          <p:cNvSpPr/>
          <p:nvPr/>
        </p:nvSpPr>
        <p:spPr>
          <a:xfrm>
            <a:off x="251520" y="4293096"/>
            <a:ext cx="1440160" cy="1080120"/>
          </a:xfrm>
          <a:prstGeom prst="cloudCallout">
            <a:avLst>
              <a:gd name="adj1" fmla="val 82584"/>
              <a:gd name="adj2" fmla="val 380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好棒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>
        <p14:reveal/>
        <p:sndAc>
          <p:stSnd>
            <p:snd r:embed="rId2" name="breeze.wav"/>
          </p:stSnd>
        </p:sndAc>
      </p:transition>
    </mc:Choice>
    <mc:Fallback>
      <p:transition spd="slow" advClick="0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44</Words>
  <Application>Microsoft Office PowerPoint</Application>
  <PresentationFormat>如螢幕大小 (4:3)</PresentationFormat>
  <Paragraphs>15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動動小腦袋</vt:lpstr>
      <vt:lpstr>蓮葉效印?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2021-11-22T03:03:13Z</dcterms:modified>
</cp:coreProperties>
</file>