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3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1EDED"/>
    <a:srgbClr val="9BFBB4"/>
    <a:srgbClr val="ED777F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585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D777F"/>
            </a:gs>
            <a:gs pos="54000">
              <a:srgbClr val="81EDED"/>
            </a:gs>
            <a:gs pos="38000">
              <a:srgbClr val="9BFBB4"/>
            </a:gs>
            <a:gs pos="19000">
              <a:srgbClr val="FFFF00"/>
            </a:gs>
            <a:gs pos="73000">
              <a:schemeClr val="accent2">
                <a:lumMod val="45000"/>
                <a:lumOff val="55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268759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你絕對想不</a:t>
            </a:r>
            <a:r>
              <a:rPr lang="zh-TW" altLang="en-US" dirty="0"/>
              <a:t>到</a:t>
            </a: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779912" y="4365104"/>
            <a:ext cx="2160240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Bahnschrift Condensed" panose="020B0502040204020203" pitchFamily="34" charset="0"/>
              </a:rPr>
              <a:t>開始</a:t>
            </a:r>
            <a:endParaRPr lang="zh-TW" altLang="en-US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69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討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厭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吃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的蔬菜是什麼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707904" y="4365104"/>
            <a:ext cx="2016224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南</a:t>
            </a:r>
            <a:r>
              <a:rPr lang="zh-TW" altLang="en-US" dirty="0"/>
              <a:t>瓜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960365" y="4365104"/>
            <a:ext cx="2160240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苦瓜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300192" y="4365104"/>
            <a:ext cx="2160240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龍</a:t>
            </a:r>
            <a:r>
              <a:rPr lang="zh-TW" altLang="en-US" dirty="0"/>
              <a:t>鬚</a:t>
            </a:r>
            <a:r>
              <a:rPr lang="zh-TW" altLang="en-US" dirty="0" smtClean="0"/>
              <a:t>菜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chemeClr val="accent2">
                <a:lumMod val="45000"/>
                <a:lumOff val="55000"/>
              </a:schemeClr>
            </a:gs>
            <a:gs pos="51000">
              <a:schemeClr val="accent1">
                <a:lumMod val="40000"/>
                <a:lumOff val="60000"/>
              </a:schemeClr>
            </a:gs>
            <a:gs pos="1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5004048" y="4454462"/>
            <a:ext cx="1800200" cy="11521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再試一次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76672"/>
            <a:ext cx="3744416" cy="3977402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4644008" y="764704"/>
            <a:ext cx="2520280" cy="1872208"/>
          </a:xfrm>
          <a:prstGeom prst="wedgeRoundRectCallout">
            <a:avLst>
              <a:gd name="adj1" fmla="val -87668"/>
              <a:gd name="adj2" fmla="val 207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你一定行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comb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23528" y="4509120"/>
            <a:ext cx="1800200" cy="11521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謝謝光臨</a:t>
            </a:r>
            <a:endParaRPr lang="zh-TW" altLang="en-US" dirty="0"/>
          </a:p>
        </p:txBody>
      </p:sp>
      <p:sp>
        <p:nvSpPr>
          <p:cNvPr id="2" name="橢圓形圖說文字 1"/>
          <p:cNvSpPr/>
          <p:nvPr/>
        </p:nvSpPr>
        <p:spPr>
          <a:xfrm>
            <a:off x="323528" y="980728"/>
            <a:ext cx="2016224" cy="1656184"/>
          </a:xfrm>
          <a:prstGeom prst="wedgeEllipseCallout">
            <a:avLst>
              <a:gd name="adj1" fmla="val 41228"/>
              <a:gd name="adj2" fmla="val 55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你成功了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Bahnschrift Condensed</vt:lpstr>
      <vt:lpstr>Calibri</vt:lpstr>
      <vt:lpstr>訓練</vt:lpstr>
      <vt:lpstr>猜猜看</vt:lpstr>
      <vt:lpstr>我討厭吃的蔬菜是什麼?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2021-11-22T02:53:50Z</dcterms:modified>
</cp:coreProperties>
</file>