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7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4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4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32820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69521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03601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6545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99480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4108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7388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990372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693352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4094655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9154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42247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9902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522512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4235689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996470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14403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2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78672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請你猜一猜</a:t>
            </a:r>
            <a:endParaRPr lang="zh-TW" altLang="en-US" b="1" cap="none" dirty="0">
              <a:solidFill>
                <a:schemeClr val="accent5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endParaRPr lang="zh-TW" altLang="en-US" sz="3200" dirty="0"/>
          </a:p>
        </p:txBody>
      </p:sp>
      <p:sp>
        <p:nvSpPr>
          <p:cNvPr id="4" name="圓角矩形 3"/>
          <p:cNvSpPr/>
          <p:nvPr/>
        </p:nvSpPr>
        <p:spPr>
          <a:xfrm>
            <a:off x="3892291" y="3891108"/>
            <a:ext cx="1368152" cy="79208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Academy Engraved LET" pitchFamily="2" charset="0"/>
              </a:rPr>
              <a:t>開始</a:t>
            </a:r>
            <a:endParaRPr lang="zh-TW" altLang="en-US" sz="2800" dirty="0">
              <a:latin typeface="Academy Engraved LE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  <a:cs typeface="Alef" panose="00000500000000000000" pitchFamily="2" charset="-79"/>
              </a:rPr>
              <a:t>請問我喜歡喝的是</a:t>
            </a:r>
            <a: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  <a:cs typeface="Alef" panose="00000500000000000000" pitchFamily="2" charset="-79"/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  <a:cs typeface="Alef" panose="00000500000000000000" pitchFamily="2" charset="-79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2195736" y="4221088"/>
            <a:ext cx="136815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牛奶</a:t>
            </a:r>
            <a:endParaRPr lang="zh-TW" altLang="en-US" sz="2400" dirty="0"/>
          </a:p>
        </p:txBody>
      </p:sp>
      <p:sp>
        <p:nvSpPr>
          <p:cNvPr id="4" name="圓角矩形 3"/>
          <p:cNvSpPr/>
          <p:nvPr/>
        </p:nvSpPr>
        <p:spPr>
          <a:xfrm flipH="1">
            <a:off x="4644008" y="4221088"/>
            <a:ext cx="129614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多多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6660232" y="4385173"/>
            <a:ext cx="1099344" cy="7703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可樂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4355976" y="4581128"/>
            <a:ext cx="1368152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重來</a:t>
            </a:r>
            <a:endParaRPr lang="zh-TW" altLang="en-US" sz="2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227498"/>
            <a:ext cx="2664296" cy="2489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>
            <a:hlinkClick r:id="" action="ppaction://hlinkshowjump?jump=endshow"/>
          </p:cNvPr>
          <p:cNvSpPr/>
          <p:nvPr/>
        </p:nvSpPr>
        <p:spPr>
          <a:xfrm>
            <a:off x="4355976" y="4653136"/>
            <a:ext cx="108012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再見了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558" y="836712"/>
            <a:ext cx="5564956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有機">
  <a:themeElements>
    <a:clrScheme name="有機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有機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有機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有機">
    <a:dk1>
      <a:sysClr val="windowText" lastClr="000000"/>
    </a:dk1>
    <a:lt1>
      <a:sysClr val="window" lastClr="FFFFFF"/>
    </a:lt1>
    <a:dk2>
      <a:srgbClr val="212121"/>
    </a:dk2>
    <a:lt2>
      <a:srgbClr val="DADADA"/>
    </a:lt2>
    <a:accent1>
      <a:srgbClr val="83992A"/>
    </a:accent1>
    <a:accent2>
      <a:srgbClr val="3C9770"/>
    </a:accent2>
    <a:accent3>
      <a:srgbClr val="44709D"/>
    </a:accent3>
    <a:accent4>
      <a:srgbClr val="A23C33"/>
    </a:accent4>
    <a:accent5>
      <a:srgbClr val="D97828"/>
    </a:accent5>
    <a:accent6>
      <a:srgbClr val="DEB340"/>
    </a:accent6>
    <a:hlink>
      <a:srgbClr val="A8BF4D"/>
    </a:hlink>
    <a:folHlink>
      <a:srgbClr val="B4CA80"/>
    </a:folHlink>
  </a:clrScheme>
</a:themeOverride>
</file>

<file path=ppt/theme/themeOverride2.xml><?xml version="1.0" encoding="utf-8"?>
<a:themeOverride xmlns:a="http://schemas.openxmlformats.org/drawingml/2006/main">
  <a:clrScheme name="有機">
    <a:dk1>
      <a:sysClr val="windowText" lastClr="000000"/>
    </a:dk1>
    <a:lt1>
      <a:sysClr val="window" lastClr="FFFFFF"/>
    </a:lt1>
    <a:dk2>
      <a:srgbClr val="212121"/>
    </a:dk2>
    <a:lt2>
      <a:srgbClr val="DADADA"/>
    </a:lt2>
    <a:accent1>
      <a:srgbClr val="83992A"/>
    </a:accent1>
    <a:accent2>
      <a:srgbClr val="3C9770"/>
    </a:accent2>
    <a:accent3>
      <a:srgbClr val="44709D"/>
    </a:accent3>
    <a:accent4>
      <a:srgbClr val="A23C33"/>
    </a:accent4>
    <a:accent5>
      <a:srgbClr val="D97828"/>
    </a:accent5>
    <a:accent6>
      <a:srgbClr val="DEB340"/>
    </a:accent6>
    <a:hlink>
      <a:srgbClr val="A8BF4D"/>
    </a:hlink>
    <a:folHlink>
      <a:srgbClr val="B4CA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</Words>
  <Application>Microsoft Office PowerPoint</Application>
  <PresentationFormat>如螢幕大小 (4:3)</PresentationFormat>
  <Paragraphs>9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清松手寫體1</vt:lpstr>
      <vt:lpstr>微軟正黑體</vt:lpstr>
      <vt:lpstr>新細明體</vt:lpstr>
      <vt:lpstr>標楷體</vt:lpstr>
      <vt:lpstr>Academy Engraved LET</vt:lpstr>
      <vt:lpstr>Alef</vt:lpstr>
      <vt:lpstr>Arial</vt:lpstr>
      <vt:lpstr>Calibri</vt:lpstr>
      <vt:lpstr>Garamond</vt:lpstr>
      <vt:lpstr>有機</vt:lpstr>
      <vt:lpstr>請你猜一猜</vt:lpstr>
      <vt:lpstr>請問我喜歡喝的是?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2021-11-22T03:10:27Z</dcterms:modified>
</cp:coreProperties>
</file>