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0" r:id="rId3"/>
    <p:sldId id="261" r:id="rId4"/>
    <p:sldId id="264" r:id="rId5"/>
    <p:sldId id="265" r:id="rId6"/>
    <p:sldId id="263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5603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我覺得你一定不知道</a:t>
            </a:r>
            <a:endParaRPr lang="zh-TW" altLang="en-US" sz="4400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猜猜看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1763688" y="3717032"/>
            <a:ext cx="5256584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hlinkClick r:id="" action="ppaction://hlinkshowjump?jump=nextslide"/>
              </a:rPr>
              <a:t>開始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3" name="type.wav"/>
          </p:stSnd>
        </p:sndAc>
      </p:transition>
    </mc:Choice>
    <mc:Fallback>
      <p:transition spd="slow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350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問我朋友幾班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786555" y="5185111"/>
            <a:ext cx="244827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hlinkClick r:id="" action="ppaction://hlinkshowjump?jump=lastslide"/>
              </a:rPr>
              <a:t>401</a:t>
            </a:r>
            <a:endParaRPr lang="zh-TW" altLang="en-US" sz="48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633770" y="5021591"/>
            <a:ext cx="2510230" cy="1396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hlinkClick r:id="" action="ppaction://hlinkshowjump?jump=nextslide"/>
              </a:rPr>
              <a:t>409</a:t>
            </a:r>
            <a:endParaRPr lang="zh-TW" altLang="en-US" sz="44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674158" y="5021591"/>
            <a:ext cx="25202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chemeClr val="bg1"/>
                </a:solidFill>
                <a:hlinkClick r:id="" action="ppaction://hlinkshowjump?jump=nextslide"/>
              </a:rPr>
              <a:t>403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491880" y="5157192"/>
            <a:ext cx="25202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403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77" y="116632"/>
            <a:ext cx="9134485" cy="6858000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3088015" y="4257092"/>
            <a:ext cx="340952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/>
                </a:solidFill>
                <a:hlinkClick r:id="" action="ppaction://hlinkshowjump?jump=previousslide"/>
              </a:rPr>
              <a:t>重來</a:t>
            </a:r>
            <a:endParaRPr lang="zh-TW" altLang="en-US" sz="8000" dirty="0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210" y="980728"/>
            <a:ext cx="2557138" cy="2824435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5364088" y="80183"/>
            <a:ext cx="2731038" cy="162880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</a:rPr>
              <a:t>答</a:t>
            </a:r>
            <a:r>
              <a:rPr lang="zh-TW" altLang="en-US" sz="3600" dirty="0">
                <a:solidFill>
                  <a:srgbClr val="00B0F0"/>
                </a:solidFill>
              </a:rPr>
              <a:t>錯</a:t>
            </a:r>
            <a:r>
              <a:rPr lang="zh-TW" altLang="en-US" sz="3600" dirty="0" smtClean="0">
                <a:solidFill>
                  <a:srgbClr val="00B0F0"/>
                </a:solidFill>
              </a:rPr>
              <a:t>了</a:t>
            </a:r>
            <a:r>
              <a:rPr lang="en-US" altLang="zh-TW" sz="3600" dirty="0" smtClean="0">
                <a:solidFill>
                  <a:srgbClr val="00B0F0"/>
                </a:solidFill>
              </a:rPr>
              <a:t>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5326392" y="4354551"/>
            <a:ext cx="3409528" cy="17387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/>
                </a:solidFill>
                <a:hlinkClick r:id="" action="ppaction://hlinkshowjump?jump=endshow"/>
              </a:rPr>
              <a:t>離</a:t>
            </a:r>
            <a:r>
              <a:rPr lang="zh-TW" altLang="en-US" sz="8000" dirty="0">
                <a:solidFill>
                  <a:schemeClr val="tx1"/>
                </a:solidFill>
                <a:hlinkClick r:id="" action="ppaction://hlinkshowjump?jump=endshow"/>
              </a:rPr>
              <a:t>開</a:t>
            </a:r>
            <a:endParaRPr lang="zh-TW" altLang="en-US" sz="8000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844824"/>
            <a:ext cx="2304256" cy="2176904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755576" y="4354551"/>
            <a:ext cx="340952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/>
                </a:solidFill>
                <a:hlinkClick r:id="" action="ppaction://hlinkshowjump?jump=firstslide"/>
              </a:rPr>
              <a:t>再一次</a:t>
            </a:r>
            <a:endParaRPr lang="zh-TW" altLang="en-US" sz="8000" dirty="0">
              <a:solidFill>
                <a:schemeClr val="tx1"/>
              </a:solidFill>
            </a:endParaRPr>
          </a:p>
        </p:txBody>
      </p:sp>
      <p:sp>
        <p:nvSpPr>
          <p:cNvPr id="7" name="矩形圖說文字 6"/>
          <p:cNvSpPr/>
          <p:nvPr/>
        </p:nvSpPr>
        <p:spPr>
          <a:xfrm>
            <a:off x="5061311" y="593016"/>
            <a:ext cx="3600400" cy="1080120"/>
          </a:xfrm>
          <a:prstGeom prst="wedgeRectCallout">
            <a:avLst>
              <a:gd name="adj1" fmla="val -48924"/>
              <a:gd name="adj2" fmla="val 1292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掰掰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134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3" name="applause.wav"/>
          </p:stSnd>
        </p:sndAc>
      </p:transition>
    </mc:Choice>
    <mc:Fallback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8517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491880" y="5157192"/>
            <a:ext cx="252028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403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0255935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16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訓練</vt:lpstr>
      <vt:lpstr>猜猜看</vt:lpstr>
      <vt:lpstr>請問我朋友幾班??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2021-11-22T03:11:47Z</dcterms:modified>
</cp:coreProperties>
</file>