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69A6FF"/>
    <a:srgbClr val="0066FF"/>
    <a:srgbClr val="C03F91"/>
    <a:srgbClr val="B72F8C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chemeClr val="accent1">
                <a:lumMod val="75000"/>
              </a:schemeClr>
            </a:gs>
            <a:gs pos="35000">
              <a:schemeClr val="tx2">
                <a:lumMod val="60000"/>
                <a:lumOff val="40000"/>
              </a:schemeClr>
            </a:gs>
            <a:gs pos="0">
              <a:schemeClr val="accent1">
                <a:lumMod val="40000"/>
                <a:lumOff val="60000"/>
              </a:schemeClr>
            </a:gs>
            <a:gs pos="100000">
              <a:schemeClr val="tx2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29172" y="2492896"/>
            <a:ext cx="6427204" cy="338437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9600" b="1" cap="none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猜一猜</a:t>
            </a:r>
            <a:endParaRPr lang="zh-TW" altLang="en-US" sz="9600" b="1" cap="none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60748" y="3933056"/>
            <a:ext cx="6427204" cy="4536504"/>
          </a:xfrm>
        </p:spPr>
        <p:txBody>
          <a:bodyPr>
            <a:noAutofit/>
          </a:bodyPr>
          <a:lstStyle/>
          <a:p>
            <a:r>
              <a:rPr lang="zh-TW" altLang="en-US" sz="8000" dirty="0" smtClean="0">
                <a:solidFill>
                  <a:srgbClr val="7030A0"/>
                </a:solidFill>
              </a:rPr>
              <a:t>答案是什麼</a:t>
            </a:r>
            <a:endParaRPr lang="zh-TW" altLang="en-US" sz="8000" dirty="0">
              <a:solidFill>
                <a:srgbClr val="7030A0"/>
              </a:solidFill>
            </a:endParaRPr>
          </a:p>
        </p:txBody>
      </p:sp>
      <p:sp>
        <p:nvSpPr>
          <p:cNvPr id="2" name="心形 1">
            <a:hlinkClick r:id="" action="ppaction://hlinkshowjump?jump=endshow"/>
          </p:cNvPr>
          <p:cNvSpPr/>
          <p:nvPr/>
        </p:nvSpPr>
        <p:spPr>
          <a:xfrm>
            <a:off x="1560748" y="764704"/>
            <a:ext cx="2291172" cy="187220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滾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心形 2">
            <a:hlinkClick r:id="" action="ppaction://hlinkshowjump?jump=nextslide"/>
          </p:cNvPr>
          <p:cNvSpPr/>
          <p:nvPr/>
        </p:nvSpPr>
        <p:spPr>
          <a:xfrm>
            <a:off x="4774350" y="800707"/>
            <a:ext cx="2088232" cy="1800201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開始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12" y="3789040"/>
            <a:ext cx="2448272" cy="260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764705"/>
            <a:ext cx="7128792" cy="93610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乳</a:t>
            </a:r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癌</a:t>
            </a:r>
            <a:r>
              <a:rPr lang="zh-TW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</a:t>
            </a:r>
            <a:r>
              <a:rPr lang="zh-TW" altLang="en-US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</a:t>
            </a:r>
            <a:r>
              <a:rPr lang="zh-TW" altLang="en-US" b="1" dirty="0" smtClean="0">
                <a:solidFill>
                  <a:srgbClr val="69A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什</a:t>
            </a:r>
            <a:r>
              <a:rPr lang="zh-TW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麼</a:t>
            </a:r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器</a:t>
            </a:r>
            <a:r>
              <a:rPr lang="zh-TW" alt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官</a:t>
            </a:r>
            <a:r>
              <a:rPr lang="en-US" altLang="zh-TW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圓角化對角線角落矩形 4">
            <a:hlinkClick r:id="" action="ppaction://hlinkshowjump?jump=lastslide"/>
          </p:cNvPr>
          <p:cNvSpPr/>
          <p:nvPr/>
        </p:nvSpPr>
        <p:spPr>
          <a:xfrm>
            <a:off x="3434340" y="4548910"/>
            <a:ext cx="1800200" cy="12961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胸部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圓角化對角線角落矩形 5">
            <a:hlinkClick r:id="" action="ppaction://hlinkshowjump?jump=nextslide"/>
          </p:cNvPr>
          <p:cNvSpPr/>
          <p:nvPr/>
        </p:nvSpPr>
        <p:spPr>
          <a:xfrm>
            <a:off x="827584" y="4548910"/>
            <a:ext cx="1872208" cy="136815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雞雞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圓角化對角線角落矩形 6">
            <a:hlinkClick r:id="" action="ppaction://hlinkshowjump?jump=nextslide"/>
          </p:cNvPr>
          <p:cNvSpPr/>
          <p:nvPr/>
        </p:nvSpPr>
        <p:spPr>
          <a:xfrm>
            <a:off x="5934305" y="4460075"/>
            <a:ext cx="1944216" cy="132601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</a:rPr>
              <a:t>肛門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251" y="1791992"/>
            <a:ext cx="3197289" cy="266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準備作業 1">
            <a:hlinkClick r:id="" action="ppaction://hlinkshowjump?jump=previousslide"/>
          </p:cNvPr>
          <p:cNvSpPr/>
          <p:nvPr/>
        </p:nvSpPr>
        <p:spPr>
          <a:xfrm>
            <a:off x="2699792" y="3206207"/>
            <a:ext cx="4968552" cy="273630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重來</a:t>
            </a:r>
            <a:endParaRPr lang="zh-TW" altLang="en-US" sz="9600" dirty="0"/>
          </a:p>
        </p:txBody>
      </p:sp>
      <p:sp>
        <p:nvSpPr>
          <p:cNvPr id="3" name="流程圖: 準備作業 2">
            <a:hlinkClick r:id="" action="ppaction://hlinkshowjump?jump=endshow"/>
          </p:cNvPr>
          <p:cNvSpPr/>
          <p:nvPr/>
        </p:nvSpPr>
        <p:spPr>
          <a:xfrm>
            <a:off x="2699792" y="469903"/>
            <a:ext cx="4968552" cy="273630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滾</a:t>
            </a:r>
            <a:endParaRPr lang="zh-TW" altLang="en-US" sz="9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942" y="1403452"/>
            <a:ext cx="2609850" cy="360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>
            <a:hlinkClick r:id="" action="ppaction://hlinkshowjump?jump=endshow"/>
          </p:cNvPr>
          <p:cNvSpPr/>
          <p:nvPr/>
        </p:nvSpPr>
        <p:spPr>
          <a:xfrm>
            <a:off x="3347864" y="764704"/>
            <a:ext cx="5256584" cy="568863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9000" dirty="0" smtClean="0"/>
              <a:t>掰</a:t>
            </a:r>
            <a:endParaRPr lang="zh-TW" altLang="en-US" sz="19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76762"/>
            <a:ext cx="3895404" cy="267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猜一猜</vt:lpstr>
      <vt:lpstr>乳癌是在什麼器官?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2021-11-22T02:58:50Z</dcterms:modified>
</cp:coreProperties>
</file>