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FBBDC"/>
    <a:srgbClr val="CFB6F4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500">
              <a:srgbClr val="EFBBDC"/>
            </a:gs>
            <a:gs pos="37000">
              <a:srgbClr val="D3E0EF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腦筋急轉彎</a:t>
            </a:r>
            <a:endParaRPr lang="zh-TW" altLang="en-US" b="1" cap="none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請你猜猜看</a:t>
            </a:r>
            <a:endParaRPr lang="zh-TW" altLang="en-US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" name="圓角矩形 1">
            <a:hlinkClick r:id="" action="ppaction://hlinkshowjump?jump=nextslide">
              <a:snd r:embed="rId3" name="camera.wav"/>
            </a:hlinkClick>
          </p:cNvPr>
          <p:cNvSpPr/>
          <p:nvPr/>
        </p:nvSpPr>
        <p:spPr>
          <a:xfrm>
            <a:off x="3563888" y="4653136"/>
            <a:ext cx="2304256" cy="144016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開始</a:t>
            </a:r>
            <a:endParaRPr lang="en-US" altLang="zh-TW" sz="6000" dirty="0" smtClean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請問洗衣服用什麼洗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569640" y="4644961"/>
            <a:ext cx="2304256" cy="144016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0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洗碗精</a:t>
            </a:r>
            <a:endParaRPr lang="zh-TW" altLang="en-US" sz="50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6444208" y="4648293"/>
            <a:ext cx="2304256" cy="144016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0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洗衣精</a:t>
            </a:r>
            <a:endParaRPr lang="zh-TW" altLang="en-US" sz="50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426024" y="4644961"/>
            <a:ext cx="2304256" cy="144016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0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洗手露</a:t>
            </a:r>
            <a:endParaRPr lang="zh-TW" altLang="en-US" sz="50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4716016" y="4509120"/>
            <a:ext cx="2304256" cy="144016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再試一次</a:t>
            </a:r>
            <a:endParaRPr lang="zh-TW" altLang="en-US" sz="36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429000"/>
            <a:ext cx="2520280" cy="2677097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2303748" y="188640"/>
            <a:ext cx="4320480" cy="273630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</a:t>
            </a:r>
            <a:r>
              <a:rPr lang="zh-TW" altLang="en-US" sz="4800" dirty="0"/>
              <a:t>了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6300192" y="5157192"/>
            <a:ext cx="2304256" cy="144016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掰掰囉</a:t>
            </a:r>
            <a:endParaRPr lang="zh-TW" altLang="en-US" sz="48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212976"/>
            <a:ext cx="4358356" cy="2992047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3275856" y="1010428"/>
            <a:ext cx="4032448" cy="22322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答對了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31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文鼎超圓</vt:lpstr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請問洗衣服用什麼洗?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2021-11-22T02:52:06Z</dcterms:modified>
</cp:coreProperties>
</file>