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chemeClr val="accent2">
                <a:lumMod val="20000"/>
                <a:lumOff val="8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3.xml"/><Relationship Id="rId1" Type="http://schemas.openxmlformats.org/officeDocument/2006/relationships/slideLayout" Target="../slideLayouts/slideLayout10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" Target="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請你猜猜看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2" name="橢圓 1">
            <a:hlinkClick r:id="rId3" action="ppaction://hlinksldjump">
              <a:snd r:embed="rId4" name="type.wav"/>
            </a:hlinkClick>
          </p:cNvPr>
          <p:cNvSpPr/>
          <p:nvPr/>
        </p:nvSpPr>
        <p:spPr>
          <a:xfrm>
            <a:off x="3275856" y="4365104"/>
            <a:ext cx="208823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開始</a:t>
            </a:r>
            <a:endParaRPr lang="zh-TW" altLang="en-US" sz="4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請問我討厭哪個女生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橢圓 2">
            <a:hlinkClick r:id="rId2" action="ppaction://hlinksldjump">
              <a:snd r:embed="rId3" name="type.wav"/>
            </a:hlinkClick>
          </p:cNvPr>
          <p:cNvSpPr/>
          <p:nvPr/>
        </p:nvSpPr>
        <p:spPr>
          <a:xfrm>
            <a:off x="1331640" y="4725144"/>
            <a:ext cx="208823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26</a:t>
            </a:r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號</a:t>
            </a:r>
            <a:endParaRPr lang="zh-TW" altLang="en-US" sz="4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4" name="橢圓 3">
            <a:hlinkClick r:id="" action="ppaction://noaction">
              <a:snd r:embed="rId3" name="type.wav"/>
            </a:hlinkClick>
          </p:cNvPr>
          <p:cNvSpPr/>
          <p:nvPr/>
        </p:nvSpPr>
        <p:spPr>
          <a:xfrm>
            <a:off x="6168480" y="4725144"/>
            <a:ext cx="208823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27</a:t>
            </a:r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號</a:t>
            </a:r>
            <a:endParaRPr lang="zh-TW" altLang="en-US" sz="4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5" name="橢圓 4">
            <a:hlinkClick r:id="rId2" action="ppaction://hlinksldjump">
              <a:snd r:embed="rId3" name="type.wav"/>
            </a:hlinkClick>
          </p:cNvPr>
          <p:cNvSpPr/>
          <p:nvPr/>
        </p:nvSpPr>
        <p:spPr>
          <a:xfrm>
            <a:off x="3923928" y="4725144"/>
            <a:ext cx="208823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30</a:t>
            </a:r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號</a:t>
            </a:r>
            <a:endParaRPr lang="zh-TW" altLang="en-US" sz="4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6" name="橢圓 5">
            <a:hlinkClick r:id="rId4" action="ppaction://hlinksldjump">
              <a:snd r:embed="rId3" name="type.wav"/>
            </a:hlinkClick>
          </p:cNvPr>
          <p:cNvSpPr/>
          <p:nvPr/>
        </p:nvSpPr>
        <p:spPr>
          <a:xfrm>
            <a:off x="3563888" y="2996952"/>
            <a:ext cx="208823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都沒有</a:t>
            </a:r>
            <a:endParaRPr lang="zh-TW" altLang="en-US" sz="4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rId2" action="ppaction://hlinksldjump">
              <a:snd r:embed="rId3" name="type.wav"/>
            </a:hlinkClick>
          </p:cNvPr>
          <p:cNvSpPr/>
          <p:nvPr/>
        </p:nvSpPr>
        <p:spPr>
          <a:xfrm>
            <a:off x="3635896" y="4725144"/>
            <a:ext cx="208823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在一次</a:t>
            </a:r>
            <a:endParaRPr lang="zh-TW" altLang="en-US" sz="4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60648"/>
            <a:ext cx="3816424" cy="405389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5508104" y="476672"/>
            <a:ext cx="2952328" cy="2304256"/>
          </a:xfrm>
          <a:prstGeom prst="cloudCallout">
            <a:avLst>
              <a:gd name="adj1" fmla="val -87939"/>
              <a:gd name="adj2" fmla="val 3544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答錯了</a:t>
            </a:r>
            <a:endParaRPr lang="zh-TW" altLang="en-US" sz="4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3527884" y="4365104"/>
            <a:ext cx="208823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再見</a:t>
            </a:r>
            <a:endParaRPr lang="zh-TW" altLang="en-US" sz="4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677414"/>
            <a:ext cx="3338697" cy="3687690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5508104" y="476672"/>
            <a:ext cx="2952328" cy="2304256"/>
          </a:xfrm>
          <a:prstGeom prst="cloudCallout">
            <a:avLst>
              <a:gd name="adj1" fmla="val -87939"/>
              <a:gd name="adj2" fmla="val 35443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答</a:t>
            </a:r>
            <a:r>
              <a:rPr lang="zh-TW" altLang="en-US" sz="44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對</a:t>
            </a:r>
            <a:r>
              <a:rPr lang="zh-TW" altLang="en-US" sz="44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了</a:t>
            </a:r>
            <a:endParaRPr lang="zh-TW" altLang="en-US" sz="44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30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文鼎中特廣告體</vt:lpstr>
      <vt:lpstr>微軟正黑體</vt:lpstr>
      <vt:lpstr>新細明體</vt:lpstr>
      <vt:lpstr>標楷體</vt:lpstr>
      <vt:lpstr>Arial</vt:lpstr>
      <vt:lpstr>Calibri</vt:lpstr>
      <vt:lpstr>訓練</vt:lpstr>
      <vt:lpstr>請你猜猜看</vt:lpstr>
      <vt:lpstr>請問我討厭哪個女生?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2021-11-22T03:00:01Z</dcterms:modified>
</cp:coreProperties>
</file>