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3743908" y="4437112"/>
            <a:ext cx="1656184" cy="9361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drumroll.wav"/>
          </p:stSnd>
        </p:sndAc>
      </p:transition>
    </mc:Choice>
    <mc:Fallback xmlns="">
      <p:transition spd="slow">
        <p:blinds dir="vert"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6064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3743908" y="4509120"/>
            <a:ext cx="1656184" cy="9361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6804248" y="4509120"/>
            <a:ext cx="1656184" cy="9361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683568" y="4509120"/>
            <a:ext cx="1656184" cy="9361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491880" y="4725144"/>
            <a:ext cx="1656184" cy="9361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重來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743908" y="4509120"/>
            <a:ext cx="1656184" cy="9361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heel spokes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17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我喜歡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2021-11-22T03:09:08Z</dcterms:modified>
</cp:coreProperties>
</file>